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73" r:id="rId2"/>
    <p:sldId id="283" r:id="rId3"/>
    <p:sldId id="279" r:id="rId4"/>
    <p:sldId id="278" r:id="rId5"/>
    <p:sldId id="276" r:id="rId6"/>
    <p:sldId id="277" r:id="rId7"/>
    <p:sldId id="284" r:id="rId8"/>
    <p:sldId id="285" r:id="rId9"/>
    <p:sldId id="288" r:id="rId10"/>
    <p:sldId id="282" r:id="rId11"/>
    <p:sldId id="287" r:id="rId12"/>
  </p:sldIdLst>
  <p:sldSz cx="9144000" cy="6858000" type="screen4x3"/>
  <p:notesSz cx="9926638" cy="6797675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CE01"/>
    <a:srgbClr val="4F81BD"/>
    <a:srgbClr val="D0D8E8"/>
    <a:srgbClr val="FCD202"/>
    <a:srgbClr val="164194"/>
    <a:srgbClr val="192A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06E5EA-E9E4-41B9-8955-BFB5B06CFA47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231A1146-DC8E-45C4-BAE6-2378E6C4B4A0}">
      <dgm:prSet phldrT="[Tekst]"/>
      <dgm:spPr/>
      <dgm:t>
        <a:bodyPr/>
        <a:lstStyle/>
        <a:p>
          <a:r>
            <a:rPr lang="pl-PL" dirty="0" smtClean="0">
              <a:solidFill>
                <a:schemeClr val="bg1"/>
              </a:solidFill>
              <a:latin typeface="+mn-lt"/>
            </a:rPr>
            <a:t>2009/2010</a:t>
          </a:r>
          <a:endParaRPr lang="pl-PL" dirty="0">
            <a:solidFill>
              <a:schemeClr val="bg1"/>
            </a:solidFill>
            <a:latin typeface="+mn-lt"/>
          </a:endParaRPr>
        </a:p>
      </dgm:t>
    </dgm:pt>
    <dgm:pt modelId="{0EE7D49B-E8D1-4C82-9494-045ECD25BF11}" type="parTrans" cxnId="{450A19E2-753B-41D8-B156-3E575192C889}">
      <dgm:prSet/>
      <dgm:spPr/>
      <dgm:t>
        <a:bodyPr/>
        <a:lstStyle/>
        <a:p>
          <a:endParaRPr lang="pl-PL"/>
        </a:p>
      </dgm:t>
    </dgm:pt>
    <dgm:pt modelId="{91B4FC18-86EA-484C-899D-CF3D68A62DE1}" type="sibTrans" cxnId="{450A19E2-753B-41D8-B156-3E575192C889}">
      <dgm:prSet/>
      <dgm:spPr/>
      <dgm:t>
        <a:bodyPr/>
        <a:lstStyle/>
        <a:p>
          <a:endParaRPr lang="pl-PL"/>
        </a:p>
      </dgm:t>
    </dgm:pt>
    <dgm:pt modelId="{CAA24491-6127-47ED-8E0A-B7F059310E4E}">
      <dgm:prSet phldrT="[Tekst]"/>
      <dgm:spPr/>
      <dgm:t>
        <a:bodyPr/>
        <a:lstStyle/>
        <a:p>
          <a:r>
            <a:rPr lang="pl-PL" dirty="0" smtClean="0">
              <a:solidFill>
                <a:schemeClr val="bg1"/>
              </a:solidFill>
              <a:latin typeface="+mn-lt"/>
            </a:rPr>
            <a:t>2010/2011</a:t>
          </a:r>
          <a:endParaRPr lang="pl-PL" dirty="0">
            <a:solidFill>
              <a:schemeClr val="bg1"/>
            </a:solidFill>
            <a:latin typeface="+mn-lt"/>
          </a:endParaRPr>
        </a:p>
      </dgm:t>
    </dgm:pt>
    <dgm:pt modelId="{8EF62735-A326-4A83-88F5-E873F6BE0694}" type="parTrans" cxnId="{FF10DCED-5EE1-4EFD-8D38-549F70BF45AD}">
      <dgm:prSet/>
      <dgm:spPr/>
      <dgm:t>
        <a:bodyPr/>
        <a:lstStyle/>
        <a:p>
          <a:endParaRPr lang="pl-PL"/>
        </a:p>
      </dgm:t>
    </dgm:pt>
    <dgm:pt modelId="{CEAB9872-C72C-4100-996E-848EA617AFED}" type="sibTrans" cxnId="{FF10DCED-5EE1-4EFD-8D38-549F70BF45AD}">
      <dgm:prSet/>
      <dgm:spPr/>
      <dgm:t>
        <a:bodyPr/>
        <a:lstStyle/>
        <a:p>
          <a:endParaRPr lang="pl-PL"/>
        </a:p>
      </dgm:t>
    </dgm:pt>
    <dgm:pt modelId="{01EB6AD0-F8C5-4381-AAE5-A21DC16D246D}">
      <dgm:prSet phldrT="[Tekst]"/>
      <dgm:spPr/>
      <dgm:t>
        <a:bodyPr/>
        <a:lstStyle/>
        <a:p>
          <a:r>
            <a:rPr lang="pl-PL" dirty="0" smtClean="0">
              <a:solidFill>
                <a:schemeClr val="bg1"/>
              </a:solidFill>
            </a:rPr>
            <a:t>2014-2015</a:t>
          </a:r>
          <a:endParaRPr lang="pl-PL" dirty="0">
            <a:solidFill>
              <a:schemeClr val="bg1"/>
            </a:solidFill>
          </a:endParaRPr>
        </a:p>
      </dgm:t>
    </dgm:pt>
    <dgm:pt modelId="{43ED0134-FBB9-4A94-89ED-B592F090E3B9}" type="parTrans" cxnId="{F704D537-540D-4D11-9761-199ADEB50530}">
      <dgm:prSet/>
      <dgm:spPr/>
      <dgm:t>
        <a:bodyPr/>
        <a:lstStyle/>
        <a:p>
          <a:endParaRPr lang="pl-PL"/>
        </a:p>
      </dgm:t>
    </dgm:pt>
    <dgm:pt modelId="{726E139C-DB37-49C1-AE16-F2E889C98404}" type="sibTrans" cxnId="{F704D537-540D-4D11-9761-199ADEB50530}">
      <dgm:prSet/>
      <dgm:spPr/>
      <dgm:t>
        <a:bodyPr/>
        <a:lstStyle/>
        <a:p>
          <a:endParaRPr lang="pl-PL"/>
        </a:p>
      </dgm:t>
    </dgm:pt>
    <dgm:pt modelId="{11DE6BD7-BD3F-473D-B078-041E2624B108}">
      <dgm:prSet phldrT="[Tekst]"/>
      <dgm:spPr>
        <a:solidFill>
          <a:srgbClr val="FBCE01"/>
        </a:solidFill>
      </dgm:spPr>
      <dgm:t>
        <a:bodyPr/>
        <a:lstStyle/>
        <a:p>
          <a:r>
            <a:rPr lang="pl-PL" dirty="0" smtClean="0">
              <a:solidFill>
                <a:schemeClr val="bg1"/>
              </a:solidFill>
            </a:rPr>
            <a:t>2019-2023</a:t>
          </a:r>
          <a:endParaRPr lang="pl-PL" dirty="0">
            <a:solidFill>
              <a:schemeClr val="bg1"/>
            </a:solidFill>
          </a:endParaRPr>
        </a:p>
      </dgm:t>
    </dgm:pt>
    <dgm:pt modelId="{3D3DB9C5-D461-4407-9DC3-EC3C9793DAD1}" type="parTrans" cxnId="{0B9CB512-9455-4DFF-B78D-D3054E007722}">
      <dgm:prSet/>
      <dgm:spPr/>
      <dgm:t>
        <a:bodyPr/>
        <a:lstStyle/>
        <a:p>
          <a:endParaRPr lang="pl-PL"/>
        </a:p>
      </dgm:t>
    </dgm:pt>
    <dgm:pt modelId="{F2E8CD53-B9B4-44A0-8583-EDA54107BC03}" type="sibTrans" cxnId="{0B9CB512-9455-4DFF-B78D-D3054E007722}">
      <dgm:prSet/>
      <dgm:spPr/>
      <dgm:t>
        <a:bodyPr/>
        <a:lstStyle/>
        <a:p>
          <a:endParaRPr lang="pl-PL"/>
        </a:p>
      </dgm:t>
    </dgm:pt>
    <dgm:pt modelId="{911C792F-27EA-47DD-8646-B7282CDA0426}">
      <dgm:prSet phldrT="[Tekst]"/>
      <dgm:spPr/>
      <dgm:t>
        <a:bodyPr/>
        <a:lstStyle/>
        <a:p>
          <a:r>
            <a:rPr lang="pl-PL" dirty="0" smtClean="0">
              <a:solidFill>
                <a:schemeClr val="bg1"/>
              </a:solidFill>
            </a:rPr>
            <a:t>2018-2020</a:t>
          </a:r>
          <a:endParaRPr lang="pl-PL" dirty="0">
            <a:solidFill>
              <a:schemeClr val="bg1"/>
            </a:solidFill>
          </a:endParaRPr>
        </a:p>
      </dgm:t>
    </dgm:pt>
    <dgm:pt modelId="{1B4D3139-D66C-43D1-898C-6750983180AA}" type="parTrans" cxnId="{EBAF76FE-53CD-47D1-BA9F-EA6FC0D9B0D8}">
      <dgm:prSet/>
      <dgm:spPr/>
      <dgm:t>
        <a:bodyPr/>
        <a:lstStyle/>
        <a:p>
          <a:endParaRPr lang="pl-PL"/>
        </a:p>
      </dgm:t>
    </dgm:pt>
    <dgm:pt modelId="{44B68693-74CD-4913-B93B-67F6EFA7E56D}" type="sibTrans" cxnId="{EBAF76FE-53CD-47D1-BA9F-EA6FC0D9B0D8}">
      <dgm:prSet/>
      <dgm:spPr/>
      <dgm:t>
        <a:bodyPr/>
        <a:lstStyle/>
        <a:p>
          <a:endParaRPr lang="pl-PL"/>
        </a:p>
      </dgm:t>
    </dgm:pt>
    <dgm:pt modelId="{32205C9F-51AB-48EC-8935-62298689CD68}" type="pres">
      <dgm:prSet presAssocID="{9C06E5EA-E9E4-41B9-8955-BFB5B06CFA47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9D58BCBB-2383-4030-BD49-C267B5C5F487}" type="pres">
      <dgm:prSet presAssocID="{9C06E5EA-E9E4-41B9-8955-BFB5B06CFA47}" presName="arrow" presStyleLbl="bgShp" presStyleIdx="0" presStyleCnt="1"/>
      <dgm:spPr/>
      <dgm:t>
        <a:bodyPr/>
        <a:lstStyle/>
        <a:p>
          <a:endParaRPr lang="pl-PL"/>
        </a:p>
      </dgm:t>
    </dgm:pt>
    <dgm:pt modelId="{AE28A76B-2592-4778-AB5E-E698AF8CD640}" type="pres">
      <dgm:prSet presAssocID="{9C06E5EA-E9E4-41B9-8955-BFB5B06CFA47}" presName="linearProcess" presStyleCnt="0"/>
      <dgm:spPr/>
    </dgm:pt>
    <dgm:pt modelId="{3F00DB1B-167A-4ADA-8179-BEA40194650D}" type="pres">
      <dgm:prSet presAssocID="{231A1146-DC8E-45C4-BAE6-2378E6C4B4A0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1F59669-AF9C-4885-BF2F-AE3C356B22E1}" type="pres">
      <dgm:prSet presAssocID="{91B4FC18-86EA-484C-899D-CF3D68A62DE1}" presName="sibTrans" presStyleCnt="0"/>
      <dgm:spPr/>
    </dgm:pt>
    <dgm:pt modelId="{4DC3EC2F-2467-4E21-B6C1-03B682EA6781}" type="pres">
      <dgm:prSet presAssocID="{CAA24491-6127-47ED-8E0A-B7F059310E4E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5A684C0-73C2-4749-B638-FB7A8653E8E4}" type="pres">
      <dgm:prSet presAssocID="{CEAB9872-C72C-4100-996E-848EA617AFED}" presName="sibTrans" presStyleCnt="0"/>
      <dgm:spPr/>
    </dgm:pt>
    <dgm:pt modelId="{3207DC23-C65C-4EA3-9093-8255401409D4}" type="pres">
      <dgm:prSet presAssocID="{01EB6AD0-F8C5-4381-AAE5-A21DC16D246D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4B6E72F-727D-45F6-8DE7-A5831A75B599}" type="pres">
      <dgm:prSet presAssocID="{726E139C-DB37-49C1-AE16-F2E889C98404}" presName="sibTrans" presStyleCnt="0"/>
      <dgm:spPr/>
    </dgm:pt>
    <dgm:pt modelId="{68E51466-318E-4FDF-8F61-30DE50EC6E29}" type="pres">
      <dgm:prSet presAssocID="{911C792F-27EA-47DD-8646-B7282CDA0426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41C2786-4E86-4A90-A01B-0565BCCA026E}" type="pres">
      <dgm:prSet presAssocID="{44B68693-74CD-4913-B93B-67F6EFA7E56D}" presName="sibTrans" presStyleCnt="0"/>
      <dgm:spPr/>
    </dgm:pt>
    <dgm:pt modelId="{7911E7F0-AEC6-45B1-AAB6-7E9977D39B04}" type="pres">
      <dgm:prSet presAssocID="{11DE6BD7-BD3F-473D-B078-041E2624B108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FD8524BC-38D6-4AC8-B5B6-6E894467E1AA}" type="presOf" srcId="{911C792F-27EA-47DD-8646-B7282CDA0426}" destId="{68E51466-318E-4FDF-8F61-30DE50EC6E29}" srcOrd="0" destOrd="0" presId="urn:microsoft.com/office/officeart/2005/8/layout/hProcess9"/>
    <dgm:cxn modelId="{1A32E5D7-F850-4437-A3AB-E5D3D24041E7}" type="presOf" srcId="{11DE6BD7-BD3F-473D-B078-041E2624B108}" destId="{7911E7F0-AEC6-45B1-AAB6-7E9977D39B04}" srcOrd="0" destOrd="0" presId="urn:microsoft.com/office/officeart/2005/8/layout/hProcess9"/>
    <dgm:cxn modelId="{450A19E2-753B-41D8-B156-3E575192C889}" srcId="{9C06E5EA-E9E4-41B9-8955-BFB5B06CFA47}" destId="{231A1146-DC8E-45C4-BAE6-2378E6C4B4A0}" srcOrd="0" destOrd="0" parTransId="{0EE7D49B-E8D1-4C82-9494-045ECD25BF11}" sibTransId="{91B4FC18-86EA-484C-899D-CF3D68A62DE1}"/>
    <dgm:cxn modelId="{FF10DCED-5EE1-4EFD-8D38-549F70BF45AD}" srcId="{9C06E5EA-E9E4-41B9-8955-BFB5B06CFA47}" destId="{CAA24491-6127-47ED-8E0A-B7F059310E4E}" srcOrd="1" destOrd="0" parTransId="{8EF62735-A326-4A83-88F5-E873F6BE0694}" sibTransId="{CEAB9872-C72C-4100-996E-848EA617AFED}"/>
    <dgm:cxn modelId="{7E2FD945-411A-4A4D-BB98-9F7F1872104D}" type="presOf" srcId="{CAA24491-6127-47ED-8E0A-B7F059310E4E}" destId="{4DC3EC2F-2467-4E21-B6C1-03B682EA6781}" srcOrd="0" destOrd="0" presId="urn:microsoft.com/office/officeart/2005/8/layout/hProcess9"/>
    <dgm:cxn modelId="{CCE3DC17-CD7A-4AD2-9B6F-0623BE183401}" type="presOf" srcId="{231A1146-DC8E-45C4-BAE6-2378E6C4B4A0}" destId="{3F00DB1B-167A-4ADA-8179-BEA40194650D}" srcOrd="0" destOrd="0" presId="urn:microsoft.com/office/officeart/2005/8/layout/hProcess9"/>
    <dgm:cxn modelId="{0B9CB512-9455-4DFF-B78D-D3054E007722}" srcId="{9C06E5EA-E9E4-41B9-8955-BFB5B06CFA47}" destId="{11DE6BD7-BD3F-473D-B078-041E2624B108}" srcOrd="4" destOrd="0" parTransId="{3D3DB9C5-D461-4407-9DC3-EC3C9793DAD1}" sibTransId="{F2E8CD53-B9B4-44A0-8583-EDA54107BC03}"/>
    <dgm:cxn modelId="{7F103B10-830A-4182-8658-96F63685F80F}" type="presOf" srcId="{01EB6AD0-F8C5-4381-AAE5-A21DC16D246D}" destId="{3207DC23-C65C-4EA3-9093-8255401409D4}" srcOrd="0" destOrd="0" presId="urn:microsoft.com/office/officeart/2005/8/layout/hProcess9"/>
    <dgm:cxn modelId="{F704D537-540D-4D11-9761-199ADEB50530}" srcId="{9C06E5EA-E9E4-41B9-8955-BFB5B06CFA47}" destId="{01EB6AD0-F8C5-4381-AAE5-A21DC16D246D}" srcOrd="2" destOrd="0" parTransId="{43ED0134-FBB9-4A94-89ED-B592F090E3B9}" sibTransId="{726E139C-DB37-49C1-AE16-F2E889C98404}"/>
    <dgm:cxn modelId="{418380CB-40A5-425A-930F-D60321E49A49}" type="presOf" srcId="{9C06E5EA-E9E4-41B9-8955-BFB5B06CFA47}" destId="{32205C9F-51AB-48EC-8935-62298689CD68}" srcOrd="0" destOrd="0" presId="urn:microsoft.com/office/officeart/2005/8/layout/hProcess9"/>
    <dgm:cxn modelId="{EBAF76FE-53CD-47D1-BA9F-EA6FC0D9B0D8}" srcId="{9C06E5EA-E9E4-41B9-8955-BFB5B06CFA47}" destId="{911C792F-27EA-47DD-8646-B7282CDA0426}" srcOrd="3" destOrd="0" parTransId="{1B4D3139-D66C-43D1-898C-6750983180AA}" sibTransId="{44B68693-74CD-4913-B93B-67F6EFA7E56D}"/>
    <dgm:cxn modelId="{73A8C7D3-788C-4903-AE78-55FE296E0B0C}" type="presParOf" srcId="{32205C9F-51AB-48EC-8935-62298689CD68}" destId="{9D58BCBB-2383-4030-BD49-C267B5C5F487}" srcOrd="0" destOrd="0" presId="urn:microsoft.com/office/officeart/2005/8/layout/hProcess9"/>
    <dgm:cxn modelId="{B6844681-D0C8-4B94-B543-3B20384A425D}" type="presParOf" srcId="{32205C9F-51AB-48EC-8935-62298689CD68}" destId="{AE28A76B-2592-4778-AB5E-E698AF8CD640}" srcOrd="1" destOrd="0" presId="urn:microsoft.com/office/officeart/2005/8/layout/hProcess9"/>
    <dgm:cxn modelId="{15606C67-142E-499C-B91E-62326A4768BC}" type="presParOf" srcId="{AE28A76B-2592-4778-AB5E-E698AF8CD640}" destId="{3F00DB1B-167A-4ADA-8179-BEA40194650D}" srcOrd="0" destOrd="0" presId="urn:microsoft.com/office/officeart/2005/8/layout/hProcess9"/>
    <dgm:cxn modelId="{F634A59B-2514-4873-9C9D-F4AE97928815}" type="presParOf" srcId="{AE28A76B-2592-4778-AB5E-E698AF8CD640}" destId="{51F59669-AF9C-4885-BF2F-AE3C356B22E1}" srcOrd="1" destOrd="0" presId="urn:microsoft.com/office/officeart/2005/8/layout/hProcess9"/>
    <dgm:cxn modelId="{A36FE5E2-8701-4842-92E8-D333C00D6056}" type="presParOf" srcId="{AE28A76B-2592-4778-AB5E-E698AF8CD640}" destId="{4DC3EC2F-2467-4E21-B6C1-03B682EA6781}" srcOrd="2" destOrd="0" presId="urn:microsoft.com/office/officeart/2005/8/layout/hProcess9"/>
    <dgm:cxn modelId="{96B78EDA-FD5B-4BD4-B917-554E08972EEC}" type="presParOf" srcId="{AE28A76B-2592-4778-AB5E-E698AF8CD640}" destId="{65A684C0-73C2-4749-B638-FB7A8653E8E4}" srcOrd="3" destOrd="0" presId="urn:microsoft.com/office/officeart/2005/8/layout/hProcess9"/>
    <dgm:cxn modelId="{124F6000-FE15-4085-BB0A-F703112673E0}" type="presParOf" srcId="{AE28A76B-2592-4778-AB5E-E698AF8CD640}" destId="{3207DC23-C65C-4EA3-9093-8255401409D4}" srcOrd="4" destOrd="0" presId="urn:microsoft.com/office/officeart/2005/8/layout/hProcess9"/>
    <dgm:cxn modelId="{4ECADE48-E097-4CC7-9619-216459AFC4E4}" type="presParOf" srcId="{AE28A76B-2592-4778-AB5E-E698AF8CD640}" destId="{94B6E72F-727D-45F6-8DE7-A5831A75B599}" srcOrd="5" destOrd="0" presId="urn:microsoft.com/office/officeart/2005/8/layout/hProcess9"/>
    <dgm:cxn modelId="{D0E9EF45-1923-4546-B3EB-9593FBA4A93D}" type="presParOf" srcId="{AE28A76B-2592-4778-AB5E-E698AF8CD640}" destId="{68E51466-318E-4FDF-8F61-30DE50EC6E29}" srcOrd="6" destOrd="0" presId="urn:microsoft.com/office/officeart/2005/8/layout/hProcess9"/>
    <dgm:cxn modelId="{2E3CA956-711F-47FB-8C86-9D59A3F75895}" type="presParOf" srcId="{AE28A76B-2592-4778-AB5E-E698AF8CD640}" destId="{441C2786-4E86-4A90-A01B-0565BCCA026E}" srcOrd="7" destOrd="0" presId="urn:microsoft.com/office/officeart/2005/8/layout/hProcess9"/>
    <dgm:cxn modelId="{3431CCA9-76BA-40D6-91D2-D74A143FFE5C}" type="presParOf" srcId="{AE28A76B-2592-4778-AB5E-E698AF8CD640}" destId="{7911E7F0-AEC6-45B1-AAB6-7E9977D39B04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B629AE1-D423-488B-95F9-E330475CC739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40CB57DE-84A3-410C-B37A-FF871FB97D71}">
      <dgm:prSet phldrT="[Tekst]" custT="1"/>
      <dgm:spPr/>
      <dgm:t>
        <a:bodyPr/>
        <a:lstStyle/>
        <a:p>
          <a:r>
            <a:rPr lang="pl-PL" sz="2400" dirty="0" smtClean="0"/>
            <a:t>V 2019</a:t>
          </a:r>
          <a:endParaRPr lang="pl-PL" sz="2400" dirty="0"/>
        </a:p>
      </dgm:t>
    </dgm:pt>
    <dgm:pt modelId="{CC4629D4-961B-45F2-9BD2-6F84F794176B}" type="parTrans" cxnId="{130C0B17-8842-43F6-B5F3-52152478A0DA}">
      <dgm:prSet/>
      <dgm:spPr/>
      <dgm:t>
        <a:bodyPr/>
        <a:lstStyle/>
        <a:p>
          <a:endParaRPr lang="pl-PL" sz="2400"/>
        </a:p>
      </dgm:t>
    </dgm:pt>
    <dgm:pt modelId="{25FD723E-E022-4325-9681-6FB78EF223B2}" type="sibTrans" cxnId="{130C0B17-8842-43F6-B5F3-52152478A0DA}">
      <dgm:prSet/>
      <dgm:spPr/>
      <dgm:t>
        <a:bodyPr/>
        <a:lstStyle/>
        <a:p>
          <a:endParaRPr lang="pl-PL" sz="2400"/>
        </a:p>
      </dgm:t>
    </dgm:pt>
    <dgm:pt modelId="{23D3498C-A89F-43EE-A915-890FFE55B5C4}">
      <dgm:prSet phldrT="[Tekst]" custT="1"/>
      <dgm:spPr/>
      <dgm:t>
        <a:bodyPr/>
        <a:lstStyle/>
        <a:p>
          <a:r>
            <a:rPr lang="pl-PL" sz="2400" dirty="0" smtClean="0"/>
            <a:t>rozpoczęcie projektu</a:t>
          </a:r>
          <a:endParaRPr lang="pl-PL" sz="2400" dirty="0"/>
        </a:p>
      </dgm:t>
    </dgm:pt>
    <dgm:pt modelId="{5402FBC6-6000-4C99-9FDF-9AABAF8A4DDA}" type="parTrans" cxnId="{311F2BF0-B37D-4AE6-AC3A-8A6E87502EB8}">
      <dgm:prSet/>
      <dgm:spPr/>
      <dgm:t>
        <a:bodyPr/>
        <a:lstStyle/>
        <a:p>
          <a:endParaRPr lang="pl-PL" sz="2400"/>
        </a:p>
      </dgm:t>
    </dgm:pt>
    <dgm:pt modelId="{B80A9757-D921-4337-8502-BEEE0D7BA364}" type="sibTrans" cxnId="{311F2BF0-B37D-4AE6-AC3A-8A6E87502EB8}">
      <dgm:prSet/>
      <dgm:spPr/>
      <dgm:t>
        <a:bodyPr/>
        <a:lstStyle/>
        <a:p>
          <a:endParaRPr lang="pl-PL" sz="2400"/>
        </a:p>
      </dgm:t>
    </dgm:pt>
    <dgm:pt modelId="{B477B4F4-AC5F-4882-8BC6-FD720CD1F71F}">
      <dgm:prSet phldrT="[Tekst]" custT="1"/>
      <dgm:spPr/>
      <dgm:t>
        <a:bodyPr/>
        <a:lstStyle/>
        <a:p>
          <a:r>
            <a:rPr lang="pl-PL" sz="2400" dirty="0" smtClean="0"/>
            <a:t>V – IX 2019</a:t>
          </a:r>
          <a:endParaRPr lang="pl-PL" sz="2400" dirty="0"/>
        </a:p>
      </dgm:t>
    </dgm:pt>
    <dgm:pt modelId="{885BBC2C-1EC5-4304-BDA2-60A3BB8F088A}" type="parTrans" cxnId="{A2CD5792-942F-4A11-A286-B8D7E8A22663}">
      <dgm:prSet/>
      <dgm:spPr/>
      <dgm:t>
        <a:bodyPr/>
        <a:lstStyle/>
        <a:p>
          <a:endParaRPr lang="pl-PL" sz="2400"/>
        </a:p>
      </dgm:t>
    </dgm:pt>
    <dgm:pt modelId="{B8CDF6A7-D063-45D0-937A-30283CCADD39}" type="sibTrans" cxnId="{A2CD5792-942F-4A11-A286-B8D7E8A22663}">
      <dgm:prSet/>
      <dgm:spPr/>
      <dgm:t>
        <a:bodyPr/>
        <a:lstStyle/>
        <a:p>
          <a:endParaRPr lang="pl-PL" sz="2400"/>
        </a:p>
      </dgm:t>
    </dgm:pt>
    <dgm:pt modelId="{C4359C9B-0BC3-4E14-8B6F-F08EE656AE56}">
      <dgm:prSet phldrT="[Tekst]" custT="1"/>
      <dgm:spPr/>
      <dgm:t>
        <a:bodyPr/>
        <a:lstStyle/>
        <a:p>
          <a:r>
            <a:rPr lang="pl-PL" sz="2400" dirty="0" smtClean="0"/>
            <a:t>organizacja partnerstwa</a:t>
          </a:r>
          <a:endParaRPr lang="pl-PL" sz="2400" dirty="0"/>
        </a:p>
      </dgm:t>
    </dgm:pt>
    <dgm:pt modelId="{6A1B532D-9AF9-4E31-83C1-6145C1E12A7F}" type="parTrans" cxnId="{8CD7B2D0-A3E3-4FBB-B7AA-36DE71126263}">
      <dgm:prSet/>
      <dgm:spPr/>
      <dgm:t>
        <a:bodyPr/>
        <a:lstStyle/>
        <a:p>
          <a:endParaRPr lang="pl-PL" sz="2400"/>
        </a:p>
      </dgm:t>
    </dgm:pt>
    <dgm:pt modelId="{723C120B-9C61-4475-ACC6-0DBCF95EB6E5}" type="sibTrans" cxnId="{8CD7B2D0-A3E3-4FBB-B7AA-36DE71126263}">
      <dgm:prSet/>
      <dgm:spPr/>
      <dgm:t>
        <a:bodyPr/>
        <a:lstStyle/>
        <a:p>
          <a:endParaRPr lang="pl-PL" sz="2400"/>
        </a:p>
      </dgm:t>
    </dgm:pt>
    <dgm:pt modelId="{1BFBE928-2609-48D6-8C48-7C4D392DD171}">
      <dgm:prSet phldrT="[Tekst]" custT="1"/>
      <dgm:spPr/>
      <dgm:t>
        <a:bodyPr/>
        <a:lstStyle/>
        <a:p>
          <a:r>
            <a:rPr lang="pl-PL" sz="2400" dirty="0" smtClean="0"/>
            <a:t>VI – XII 2019</a:t>
          </a:r>
          <a:endParaRPr lang="pl-PL" sz="2400" dirty="0"/>
        </a:p>
      </dgm:t>
    </dgm:pt>
    <dgm:pt modelId="{79BA5DE6-A74C-4539-B55B-2275B4B3FB9E}" type="parTrans" cxnId="{5FDBAFE9-A38B-4EF5-8833-A2DA8E1EC4D5}">
      <dgm:prSet/>
      <dgm:spPr/>
      <dgm:t>
        <a:bodyPr/>
        <a:lstStyle/>
        <a:p>
          <a:endParaRPr lang="pl-PL" sz="2400"/>
        </a:p>
      </dgm:t>
    </dgm:pt>
    <dgm:pt modelId="{8DD6D89E-02BA-4DC4-9E40-66836CB72A74}" type="sibTrans" cxnId="{5FDBAFE9-A38B-4EF5-8833-A2DA8E1EC4D5}">
      <dgm:prSet/>
      <dgm:spPr/>
      <dgm:t>
        <a:bodyPr/>
        <a:lstStyle/>
        <a:p>
          <a:endParaRPr lang="pl-PL" sz="2400"/>
        </a:p>
      </dgm:t>
    </dgm:pt>
    <dgm:pt modelId="{E6A239DE-56D8-42E8-B8A1-D7B37842A59F}">
      <dgm:prSet phldrT="[Tekst]" custT="1"/>
      <dgm:spPr/>
      <dgm:t>
        <a:bodyPr/>
        <a:lstStyle/>
        <a:p>
          <a:r>
            <a:rPr lang="pl-PL" sz="2400" dirty="0" smtClean="0"/>
            <a:t>I – VIII 2020</a:t>
          </a:r>
          <a:endParaRPr lang="pl-PL" sz="2400" dirty="0"/>
        </a:p>
      </dgm:t>
    </dgm:pt>
    <dgm:pt modelId="{A2355390-BAE5-4812-809D-AADF54007322}" type="parTrans" cxnId="{1952F44D-7813-4C1A-A232-E431225C17DA}">
      <dgm:prSet/>
      <dgm:spPr/>
      <dgm:t>
        <a:bodyPr/>
        <a:lstStyle/>
        <a:p>
          <a:endParaRPr lang="pl-PL" sz="2400"/>
        </a:p>
      </dgm:t>
    </dgm:pt>
    <dgm:pt modelId="{394C1517-3C2A-46A0-A933-39F983FDBBF5}" type="sibTrans" cxnId="{1952F44D-7813-4C1A-A232-E431225C17DA}">
      <dgm:prSet/>
      <dgm:spPr/>
      <dgm:t>
        <a:bodyPr/>
        <a:lstStyle/>
        <a:p>
          <a:endParaRPr lang="pl-PL" sz="2400"/>
        </a:p>
      </dgm:t>
    </dgm:pt>
    <dgm:pt modelId="{33D40134-C784-4621-BD55-E6BF715A8099}">
      <dgm:prSet phldrT="[Tekst]" custT="1"/>
      <dgm:spPr/>
      <dgm:t>
        <a:bodyPr/>
        <a:lstStyle/>
        <a:p>
          <a:r>
            <a:rPr lang="pl-PL" sz="2400" dirty="0" smtClean="0"/>
            <a:t> zakup sprzętu</a:t>
          </a:r>
          <a:endParaRPr lang="pl-PL" sz="2400" dirty="0"/>
        </a:p>
      </dgm:t>
    </dgm:pt>
    <dgm:pt modelId="{38216E8D-BD45-413B-868E-BA3750174833}" type="parTrans" cxnId="{68DF0F5D-8748-4864-8354-E4A701DECBB6}">
      <dgm:prSet/>
      <dgm:spPr/>
      <dgm:t>
        <a:bodyPr/>
        <a:lstStyle/>
        <a:p>
          <a:endParaRPr lang="pl-PL" sz="2400"/>
        </a:p>
      </dgm:t>
    </dgm:pt>
    <dgm:pt modelId="{BEAF9295-AE96-4DDD-902C-4760D7A2F364}" type="sibTrans" cxnId="{68DF0F5D-8748-4864-8354-E4A701DECBB6}">
      <dgm:prSet/>
      <dgm:spPr/>
      <dgm:t>
        <a:bodyPr/>
        <a:lstStyle/>
        <a:p>
          <a:endParaRPr lang="pl-PL" sz="2400"/>
        </a:p>
      </dgm:t>
    </dgm:pt>
    <dgm:pt modelId="{691A0820-008F-48F0-862C-B4AB703C1AA0}">
      <dgm:prSet phldrT="[Tekst]" custT="1"/>
      <dgm:spPr/>
      <dgm:t>
        <a:bodyPr/>
        <a:lstStyle/>
        <a:p>
          <a:r>
            <a:rPr lang="pl-PL" sz="2400" dirty="0" smtClean="0"/>
            <a:t>III / IX 2020 – V 2023</a:t>
          </a:r>
          <a:endParaRPr lang="pl-PL" sz="2400" dirty="0"/>
        </a:p>
      </dgm:t>
    </dgm:pt>
    <dgm:pt modelId="{57E005ED-1FB4-4802-B155-830D54FAA13D}" type="parTrans" cxnId="{1E229D8A-1B8B-417F-BCFC-FAD27A06913A}">
      <dgm:prSet/>
      <dgm:spPr/>
      <dgm:t>
        <a:bodyPr/>
        <a:lstStyle/>
        <a:p>
          <a:endParaRPr lang="pl-PL" sz="2400"/>
        </a:p>
      </dgm:t>
    </dgm:pt>
    <dgm:pt modelId="{D51C10BC-8A22-4307-AB27-DF1692084AF5}" type="sibTrans" cxnId="{1E229D8A-1B8B-417F-BCFC-FAD27A06913A}">
      <dgm:prSet/>
      <dgm:spPr/>
      <dgm:t>
        <a:bodyPr/>
        <a:lstStyle/>
        <a:p>
          <a:endParaRPr lang="pl-PL" sz="2400"/>
        </a:p>
      </dgm:t>
    </dgm:pt>
    <dgm:pt modelId="{916F36FB-3A64-465C-9DBA-2219F25F6A8A}">
      <dgm:prSet phldrT="[Tekst]" custT="1"/>
      <dgm:spPr/>
      <dgm:t>
        <a:bodyPr/>
        <a:lstStyle/>
        <a:p>
          <a:r>
            <a:rPr lang="pl-PL" sz="2400" dirty="0" smtClean="0"/>
            <a:t>szkolenia nauczycieli</a:t>
          </a:r>
          <a:endParaRPr lang="pl-PL" sz="2400" dirty="0"/>
        </a:p>
      </dgm:t>
    </dgm:pt>
    <dgm:pt modelId="{EF86A9BA-CFF1-4F03-A532-DDE692EF7069}" type="parTrans" cxnId="{DF225A97-FA62-4300-A842-EF897D604993}">
      <dgm:prSet/>
      <dgm:spPr/>
      <dgm:t>
        <a:bodyPr/>
        <a:lstStyle/>
        <a:p>
          <a:endParaRPr lang="pl-PL" sz="2400"/>
        </a:p>
      </dgm:t>
    </dgm:pt>
    <dgm:pt modelId="{81FD2675-7794-4E10-8DC5-660D826097AB}" type="sibTrans" cxnId="{DF225A97-FA62-4300-A842-EF897D604993}">
      <dgm:prSet/>
      <dgm:spPr/>
      <dgm:t>
        <a:bodyPr/>
        <a:lstStyle/>
        <a:p>
          <a:endParaRPr lang="pl-PL" sz="2400"/>
        </a:p>
      </dgm:t>
    </dgm:pt>
    <dgm:pt modelId="{802C9BD6-A554-4774-A7AE-BF60249833D2}">
      <dgm:prSet phldrT="[Tekst]" custT="1"/>
      <dgm:spPr/>
      <dgm:t>
        <a:bodyPr/>
        <a:lstStyle/>
        <a:p>
          <a:r>
            <a:rPr lang="pl-PL" sz="2400" dirty="0" smtClean="0"/>
            <a:t>VI 2023</a:t>
          </a:r>
          <a:endParaRPr lang="pl-PL" sz="2400" dirty="0"/>
        </a:p>
      </dgm:t>
    </dgm:pt>
    <dgm:pt modelId="{2CBC642C-C420-4F45-8432-0B25B71C734B}" type="parTrans" cxnId="{AB0B2EDA-FCF2-4AA3-AF22-48D72D825E7A}">
      <dgm:prSet/>
      <dgm:spPr/>
      <dgm:t>
        <a:bodyPr/>
        <a:lstStyle/>
        <a:p>
          <a:endParaRPr lang="pl-PL" sz="2400"/>
        </a:p>
      </dgm:t>
    </dgm:pt>
    <dgm:pt modelId="{10CCCD70-26A5-4EDD-94DC-6D9BDC161D13}" type="sibTrans" cxnId="{AB0B2EDA-FCF2-4AA3-AF22-48D72D825E7A}">
      <dgm:prSet/>
      <dgm:spPr/>
      <dgm:t>
        <a:bodyPr/>
        <a:lstStyle/>
        <a:p>
          <a:endParaRPr lang="pl-PL" sz="2400"/>
        </a:p>
      </dgm:t>
    </dgm:pt>
    <dgm:pt modelId="{59AD4D01-D259-437A-9683-4C3A8AB509BB}">
      <dgm:prSet phldrT="[Tekst]" custT="1"/>
      <dgm:spPr/>
      <dgm:t>
        <a:bodyPr/>
        <a:lstStyle/>
        <a:p>
          <a:r>
            <a:rPr lang="pl-PL" sz="2400" dirty="0" smtClean="0"/>
            <a:t>rekrutacja / zajęcia w szkołach</a:t>
          </a:r>
          <a:endParaRPr lang="pl-PL" sz="2400" dirty="0"/>
        </a:p>
      </dgm:t>
    </dgm:pt>
    <dgm:pt modelId="{8BA1D1B1-B1B0-4C19-94AD-BFF4FDC7F4C1}" type="parTrans" cxnId="{E9253DFF-2FBF-45E5-8481-140097854C79}">
      <dgm:prSet/>
      <dgm:spPr/>
      <dgm:t>
        <a:bodyPr/>
        <a:lstStyle/>
        <a:p>
          <a:endParaRPr lang="pl-PL" sz="2400"/>
        </a:p>
      </dgm:t>
    </dgm:pt>
    <dgm:pt modelId="{DA9410A9-D988-4B9D-9B0F-AABEB26FDB72}" type="sibTrans" cxnId="{E9253DFF-2FBF-45E5-8481-140097854C79}">
      <dgm:prSet/>
      <dgm:spPr/>
      <dgm:t>
        <a:bodyPr/>
        <a:lstStyle/>
        <a:p>
          <a:endParaRPr lang="pl-PL" sz="2400"/>
        </a:p>
      </dgm:t>
    </dgm:pt>
    <dgm:pt modelId="{4BCFA7C1-1968-4FDA-8D8D-8C560728E001}">
      <dgm:prSet phldrT="[Tekst]" custT="1"/>
      <dgm:spPr/>
      <dgm:t>
        <a:bodyPr/>
        <a:lstStyle/>
        <a:p>
          <a:r>
            <a:rPr lang="pl-PL" sz="2400" dirty="0" smtClean="0"/>
            <a:t>zakończenie projektu</a:t>
          </a:r>
          <a:endParaRPr lang="pl-PL" sz="2400" dirty="0"/>
        </a:p>
      </dgm:t>
    </dgm:pt>
    <dgm:pt modelId="{9C51B451-DB07-4863-B587-C69A4557EC67}" type="parTrans" cxnId="{ABF11A43-B8AA-43BD-8CD9-54E199D8D8FA}">
      <dgm:prSet/>
      <dgm:spPr/>
      <dgm:t>
        <a:bodyPr/>
        <a:lstStyle/>
        <a:p>
          <a:endParaRPr lang="pl-PL" sz="2400"/>
        </a:p>
      </dgm:t>
    </dgm:pt>
    <dgm:pt modelId="{464E2E5C-FB83-4A19-A043-7BE12D4EC178}" type="sibTrans" cxnId="{ABF11A43-B8AA-43BD-8CD9-54E199D8D8FA}">
      <dgm:prSet/>
      <dgm:spPr/>
      <dgm:t>
        <a:bodyPr/>
        <a:lstStyle/>
        <a:p>
          <a:endParaRPr lang="pl-PL" sz="2400"/>
        </a:p>
      </dgm:t>
    </dgm:pt>
    <dgm:pt modelId="{21EE5DAF-6265-46FF-A4F1-4584E9A2D842}" type="pres">
      <dgm:prSet presAssocID="{3B629AE1-D423-488B-95F9-E330475CC739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pl-PL"/>
        </a:p>
      </dgm:t>
    </dgm:pt>
    <dgm:pt modelId="{60F0EEC1-8431-4596-A487-0862CA91AE64}" type="pres">
      <dgm:prSet presAssocID="{40CB57DE-84A3-410C-B37A-FF871FB97D71}" presName="linNode" presStyleCnt="0"/>
      <dgm:spPr/>
    </dgm:pt>
    <dgm:pt modelId="{2F9936AE-975C-427F-9ACF-98AD857C9FAA}" type="pres">
      <dgm:prSet presAssocID="{40CB57DE-84A3-410C-B37A-FF871FB97D71}" presName="parentShp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13D6902-3B2C-4222-A936-93BF416F4E3A}" type="pres">
      <dgm:prSet presAssocID="{40CB57DE-84A3-410C-B37A-FF871FB97D71}" presName="childShp" presStyleLbl="bgAccFollowNode1" presStyleIdx="0" presStyleCnt="6" custScaleY="7099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C401E61-E17A-41B7-AA90-173786809176}" type="pres">
      <dgm:prSet presAssocID="{25FD723E-E022-4325-9681-6FB78EF223B2}" presName="spacing" presStyleCnt="0"/>
      <dgm:spPr/>
    </dgm:pt>
    <dgm:pt modelId="{08FEE9AC-BEBB-44B4-862F-D9BDE15C10FD}" type="pres">
      <dgm:prSet presAssocID="{B477B4F4-AC5F-4882-8BC6-FD720CD1F71F}" presName="linNode" presStyleCnt="0"/>
      <dgm:spPr/>
    </dgm:pt>
    <dgm:pt modelId="{1C6E9447-B39E-4EB2-A427-97B264D4135E}" type="pres">
      <dgm:prSet presAssocID="{B477B4F4-AC5F-4882-8BC6-FD720CD1F71F}" presName="parentShp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2FD5744-BEF6-4865-9F74-238D2338886D}" type="pres">
      <dgm:prSet presAssocID="{B477B4F4-AC5F-4882-8BC6-FD720CD1F71F}" presName="childShp" presStyleLbl="bgAccFollowNode1" presStyleIdx="1" presStyleCnt="6" custScaleY="7189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DC84EC4-2A6F-4D55-8CC5-579522E18D5E}" type="pres">
      <dgm:prSet presAssocID="{B8CDF6A7-D063-45D0-937A-30283CCADD39}" presName="spacing" presStyleCnt="0"/>
      <dgm:spPr/>
    </dgm:pt>
    <dgm:pt modelId="{C1977590-35FF-418B-BA84-A21B4E409D5C}" type="pres">
      <dgm:prSet presAssocID="{1BFBE928-2609-48D6-8C48-7C4D392DD171}" presName="linNode" presStyleCnt="0"/>
      <dgm:spPr/>
    </dgm:pt>
    <dgm:pt modelId="{A2446F9B-65BE-4818-912F-2DD52761A363}" type="pres">
      <dgm:prSet presAssocID="{1BFBE928-2609-48D6-8C48-7C4D392DD171}" presName="parentShp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E53AF0D-BB2D-4A50-8980-D6D43D654F61}" type="pres">
      <dgm:prSet presAssocID="{1BFBE928-2609-48D6-8C48-7C4D392DD171}" presName="childShp" presStyleLbl="bgAccFollowNode1" presStyleIdx="2" presStyleCnt="6" custScaleY="6850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62C1B79-A4B8-470F-A63E-75AA68620F1B}" type="pres">
      <dgm:prSet presAssocID="{8DD6D89E-02BA-4DC4-9E40-66836CB72A74}" presName="spacing" presStyleCnt="0"/>
      <dgm:spPr/>
    </dgm:pt>
    <dgm:pt modelId="{4AFE83C5-A4C2-4D44-9E0A-EDE2C05161D7}" type="pres">
      <dgm:prSet presAssocID="{E6A239DE-56D8-42E8-B8A1-D7B37842A59F}" presName="linNode" presStyleCnt="0"/>
      <dgm:spPr/>
    </dgm:pt>
    <dgm:pt modelId="{6E578BC2-0610-4321-965B-7C201C0986DF}" type="pres">
      <dgm:prSet presAssocID="{E6A239DE-56D8-42E8-B8A1-D7B37842A59F}" presName="parentShp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7591EBA-6FE2-4907-B1D5-EBD828153B2D}" type="pres">
      <dgm:prSet presAssocID="{E6A239DE-56D8-42E8-B8A1-D7B37842A59F}" presName="childShp" presStyleLbl="bgAccFollowNode1" presStyleIdx="3" presStyleCnt="6" custScaleY="70596" custLinFactNeighborX="405" custLinFactNeighborY="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09C7D80-B831-4C31-8062-3289AC90E602}" type="pres">
      <dgm:prSet presAssocID="{394C1517-3C2A-46A0-A933-39F983FDBBF5}" presName="spacing" presStyleCnt="0"/>
      <dgm:spPr/>
    </dgm:pt>
    <dgm:pt modelId="{311AA9C8-C61C-4106-8C18-995065F60598}" type="pres">
      <dgm:prSet presAssocID="{691A0820-008F-48F0-862C-B4AB703C1AA0}" presName="linNode" presStyleCnt="0"/>
      <dgm:spPr/>
    </dgm:pt>
    <dgm:pt modelId="{7A01DF3D-07CF-4C17-AB7C-3C26C4DD8402}" type="pres">
      <dgm:prSet presAssocID="{691A0820-008F-48F0-862C-B4AB703C1AA0}" presName="parentShp" presStyleLbl="node1" presStyleIdx="4" presStyleCnt="6" custScaleX="154261" custScaleY="14251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0B7D3AC-4BF2-4301-A8A2-D7329F4E25D2}" type="pres">
      <dgm:prSet presAssocID="{691A0820-008F-48F0-862C-B4AB703C1AA0}" presName="childShp" presStyleLbl="bgAccFollowNode1" presStyleIdx="4" presStyleCnt="6" custScaleY="15304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26551AC-5C5C-4098-9318-40925E9C675C}" type="pres">
      <dgm:prSet presAssocID="{D51C10BC-8A22-4307-AB27-DF1692084AF5}" presName="spacing" presStyleCnt="0"/>
      <dgm:spPr/>
    </dgm:pt>
    <dgm:pt modelId="{29E60A6C-E2F3-4D40-BC7B-4FDAACA367E0}" type="pres">
      <dgm:prSet presAssocID="{802C9BD6-A554-4774-A7AE-BF60249833D2}" presName="linNode" presStyleCnt="0"/>
      <dgm:spPr/>
    </dgm:pt>
    <dgm:pt modelId="{000F79A2-A9A9-49EF-91E0-81ABCC1F16AB}" type="pres">
      <dgm:prSet presAssocID="{802C9BD6-A554-4774-A7AE-BF60249833D2}" presName="parentShp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2722416-2FF5-497B-BDC6-1E9650D3D537}" type="pres">
      <dgm:prSet presAssocID="{802C9BD6-A554-4774-A7AE-BF60249833D2}" presName="childShp" presStyleLbl="bgAccFollowNode1" presStyleIdx="5" presStyleCnt="6" custScaleY="7894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E09B2C3A-16A2-4373-A577-41747F2EDBD8}" type="presOf" srcId="{B477B4F4-AC5F-4882-8BC6-FD720CD1F71F}" destId="{1C6E9447-B39E-4EB2-A427-97B264D4135E}" srcOrd="0" destOrd="0" presId="urn:microsoft.com/office/officeart/2005/8/layout/vList6"/>
    <dgm:cxn modelId="{DC71808D-4208-455B-B32E-7B5EE880EED1}" type="presOf" srcId="{C4359C9B-0BC3-4E14-8B6F-F08EE656AE56}" destId="{82FD5744-BEF6-4865-9F74-238D2338886D}" srcOrd="0" destOrd="0" presId="urn:microsoft.com/office/officeart/2005/8/layout/vList6"/>
    <dgm:cxn modelId="{D09C1A7C-DAAD-411F-931E-472924EFF6C5}" type="presOf" srcId="{23D3498C-A89F-43EE-A915-890FFE55B5C4}" destId="{413D6902-3B2C-4222-A936-93BF416F4E3A}" srcOrd="0" destOrd="0" presId="urn:microsoft.com/office/officeart/2005/8/layout/vList6"/>
    <dgm:cxn modelId="{05450A44-CA34-4AF9-9CFC-7D365D206944}" type="presOf" srcId="{40CB57DE-84A3-410C-B37A-FF871FB97D71}" destId="{2F9936AE-975C-427F-9ACF-98AD857C9FAA}" srcOrd="0" destOrd="0" presId="urn:microsoft.com/office/officeart/2005/8/layout/vList6"/>
    <dgm:cxn modelId="{130C0B17-8842-43F6-B5F3-52152478A0DA}" srcId="{3B629AE1-D423-488B-95F9-E330475CC739}" destId="{40CB57DE-84A3-410C-B37A-FF871FB97D71}" srcOrd="0" destOrd="0" parTransId="{CC4629D4-961B-45F2-9BD2-6F84F794176B}" sibTransId="{25FD723E-E022-4325-9681-6FB78EF223B2}"/>
    <dgm:cxn modelId="{F8C3F774-3664-4561-8AE2-A72890AED556}" type="presOf" srcId="{59AD4D01-D259-437A-9683-4C3A8AB509BB}" destId="{50B7D3AC-4BF2-4301-A8A2-D7329F4E25D2}" srcOrd="0" destOrd="0" presId="urn:microsoft.com/office/officeart/2005/8/layout/vList6"/>
    <dgm:cxn modelId="{AB0B2EDA-FCF2-4AA3-AF22-48D72D825E7A}" srcId="{3B629AE1-D423-488B-95F9-E330475CC739}" destId="{802C9BD6-A554-4774-A7AE-BF60249833D2}" srcOrd="5" destOrd="0" parTransId="{2CBC642C-C420-4F45-8432-0B25B71C734B}" sibTransId="{10CCCD70-26A5-4EDD-94DC-6D9BDC161D13}"/>
    <dgm:cxn modelId="{ABA02A9F-A885-4968-ACCD-3AE31E038444}" type="presOf" srcId="{916F36FB-3A64-465C-9DBA-2219F25F6A8A}" destId="{C7591EBA-6FE2-4907-B1D5-EBD828153B2D}" srcOrd="0" destOrd="0" presId="urn:microsoft.com/office/officeart/2005/8/layout/vList6"/>
    <dgm:cxn modelId="{5FDBAFE9-A38B-4EF5-8833-A2DA8E1EC4D5}" srcId="{3B629AE1-D423-488B-95F9-E330475CC739}" destId="{1BFBE928-2609-48D6-8C48-7C4D392DD171}" srcOrd="2" destOrd="0" parTransId="{79BA5DE6-A74C-4539-B55B-2275B4B3FB9E}" sibTransId="{8DD6D89E-02BA-4DC4-9E40-66836CB72A74}"/>
    <dgm:cxn modelId="{8CD7B2D0-A3E3-4FBB-B7AA-36DE71126263}" srcId="{B477B4F4-AC5F-4882-8BC6-FD720CD1F71F}" destId="{C4359C9B-0BC3-4E14-8B6F-F08EE656AE56}" srcOrd="0" destOrd="0" parTransId="{6A1B532D-9AF9-4E31-83C1-6145C1E12A7F}" sibTransId="{723C120B-9C61-4475-ACC6-0DBCF95EB6E5}"/>
    <dgm:cxn modelId="{DF225A97-FA62-4300-A842-EF897D604993}" srcId="{E6A239DE-56D8-42E8-B8A1-D7B37842A59F}" destId="{916F36FB-3A64-465C-9DBA-2219F25F6A8A}" srcOrd="0" destOrd="0" parTransId="{EF86A9BA-CFF1-4F03-A532-DDE692EF7069}" sibTransId="{81FD2675-7794-4E10-8DC5-660D826097AB}"/>
    <dgm:cxn modelId="{61173735-04B5-4ACF-B57A-7A1961FEEB63}" type="presOf" srcId="{4BCFA7C1-1968-4FDA-8D8D-8C560728E001}" destId="{B2722416-2FF5-497B-BDC6-1E9650D3D537}" srcOrd="0" destOrd="0" presId="urn:microsoft.com/office/officeart/2005/8/layout/vList6"/>
    <dgm:cxn modelId="{B27C0CB1-F75D-4922-8594-9C2CE8BE3787}" type="presOf" srcId="{802C9BD6-A554-4774-A7AE-BF60249833D2}" destId="{000F79A2-A9A9-49EF-91E0-81ABCC1F16AB}" srcOrd="0" destOrd="0" presId="urn:microsoft.com/office/officeart/2005/8/layout/vList6"/>
    <dgm:cxn modelId="{E9253DFF-2FBF-45E5-8481-140097854C79}" srcId="{691A0820-008F-48F0-862C-B4AB703C1AA0}" destId="{59AD4D01-D259-437A-9683-4C3A8AB509BB}" srcOrd="0" destOrd="0" parTransId="{8BA1D1B1-B1B0-4C19-94AD-BFF4FDC7F4C1}" sibTransId="{DA9410A9-D988-4B9D-9B0F-AABEB26FDB72}"/>
    <dgm:cxn modelId="{C4A050DF-A641-4D50-B9C8-83B27C8FB692}" type="presOf" srcId="{3B629AE1-D423-488B-95F9-E330475CC739}" destId="{21EE5DAF-6265-46FF-A4F1-4584E9A2D842}" srcOrd="0" destOrd="0" presId="urn:microsoft.com/office/officeart/2005/8/layout/vList6"/>
    <dgm:cxn modelId="{F1EA84C5-6CC8-4069-A26D-1A2729F1AE24}" type="presOf" srcId="{1BFBE928-2609-48D6-8C48-7C4D392DD171}" destId="{A2446F9B-65BE-4818-912F-2DD52761A363}" srcOrd="0" destOrd="0" presId="urn:microsoft.com/office/officeart/2005/8/layout/vList6"/>
    <dgm:cxn modelId="{ABF11A43-B8AA-43BD-8CD9-54E199D8D8FA}" srcId="{802C9BD6-A554-4774-A7AE-BF60249833D2}" destId="{4BCFA7C1-1968-4FDA-8D8D-8C560728E001}" srcOrd="0" destOrd="0" parTransId="{9C51B451-DB07-4863-B587-C69A4557EC67}" sibTransId="{464E2E5C-FB83-4A19-A043-7BE12D4EC178}"/>
    <dgm:cxn modelId="{7D8BF1BF-071F-460F-B4A3-FFFAD1ACA8FD}" type="presOf" srcId="{691A0820-008F-48F0-862C-B4AB703C1AA0}" destId="{7A01DF3D-07CF-4C17-AB7C-3C26C4DD8402}" srcOrd="0" destOrd="0" presId="urn:microsoft.com/office/officeart/2005/8/layout/vList6"/>
    <dgm:cxn modelId="{08F43EA4-BD02-40C6-B721-4035D156104A}" type="presOf" srcId="{E6A239DE-56D8-42E8-B8A1-D7B37842A59F}" destId="{6E578BC2-0610-4321-965B-7C201C0986DF}" srcOrd="0" destOrd="0" presId="urn:microsoft.com/office/officeart/2005/8/layout/vList6"/>
    <dgm:cxn modelId="{A2CD5792-942F-4A11-A286-B8D7E8A22663}" srcId="{3B629AE1-D423-488B-95F9-E330475CC739}" destId="{B477B4F4-AC5F-4882-8BC6-FD720CD1F71F}" srcOrd="1" destOrd="0" parTransId="{885BBC2C-1EC5-4304-BDA2-60A3BB8F088A}" sibTransId="{B8CDF6A7-D063-45D0-937A-30283CCADD39}"/>
    <dgm:cxn modelId="{1952F44D-7813-4C1A-A232-E431225C17DA}" srcId="{3B629AE1-D423-488B-95F9-E330475CC739}" destId="{E6A239DE-56D8-42E8-B8A1-D7B37842A59F}" srcOrd="3" destOrd="0" parTransId="{A2355390-BAE5-4812-809D-AADF54007322}" sibTransId="{394C1517-3C2A-46A0-A933-39F983FDBBF5}"/>
    <dgm:cxn modelId="{311F2BF0-B37D-4AE6-AC3A-8A6E87502EB8}" srcId="{40CB57DE-84A3-410C-B37A-FF871FB97D71}" destId="{23D3498C-A89F-43EE-A915-890FFE55B5C4}" srcOrd="0" destOrd="0" parTransId="{5402FBC6-6000-4C99-9FDF-9AABAF8A4DDA}" sibTransId="{B80A9757-D921-4337-8502-BEEE0D7BA364}"/>
    <dgm:cxn modelId="{68DF0F5D-8748-4864-8354-E4A701DECBB6}" srcId="{1BFBE928-2609-48D6-8C48-7C4D392DD171}" destId="{33D40134-C784-4621-BD55-E6BF715A8099}" srcOrd="0" destOrd="0" parTransId="{38216E8D-BD45-413B-868E-BA3750174833}" sibTransId="{BEAF9295-AE96-4DDD-902C-4760D7A2F364}"/>
    <dgm:cxn modelId="{1BFCABB3-C9CE-4F69-9FA3-869E4214C54D}" type="presOf" srcId="{33D40134-C784-4621-BD55-E6BF715A8099}" destId="{3E53AF0D-BB2D-4A50-8980-D6D43D654F61}" srcOrd="0" destOrd="0" presId="urn:microsoft.com/office/officeart/2005/8/layout/vList6"/>
    <dgm:cxn modelId="{1E229D8A-1B8B-417F-BCFC-FAD27A06913A}" srcId="{3B629AE1-D423-488B-95F9-E330475CC739}" destId="{691A0820-008F-48F0-862C-B4AB703C1AA0}" srcOrd="4" destOrd="0" parTransId="{57E005ED-1FB4-4802-B155-830D54FAA13D}" sibTransId="{D51C10BC-8A22-4307-AB27-DF1692084AF5}"/>
    <dgm:cxn modelId="{78EBE767-9BD5-4409-97B7-2AEF77360524}" type="presParOf" srcId="{21EE5DAF-6265-46FF-A4F1-4584E9A2D842}" destId="{60F0EEC1-8431-4596-A487-0862CA91AE64}" srcOrd="0" destOrd="0" presId="urn:microsoft.com/office/officeart/2005/8/layout/vList6"/>
    <dgm:cxn modelId="{319802C5-1ADF-44FB-9C05-434CE19439C2}" type="presParOf" srcId="{60F0EEC1-8431-4596-A487-0862CA91AE64}" destId="{2F9936AE-975C-427F-9ACF-98AD857C9FAA}" srcOrd="0" destOrd="0" presId="urn:microsoft.com/office/officeart/2005/8/layout/vList6"/>
    <dgm:cxn modelId="{06941ECD-63BA-427F-8F5C-14E51C455481}" type="presParOf" srcId="{60F0EEC1-8431-4596-A487-0862CA91AE64}" destId="{413D6902-3B2C-4222-A936-93BF416F4E3A}" srcOrd="1" destOrd="0" presId="urn:microsoft.com/office/officeart/2005/8/layout/vList6"/>
    <dgm:cxn modelId="{ABD32ABC-8464-47F0-ACF9-D67DC6D81094}" type="presParOf" srcId="{21EE5DAF-6265-46FF-A4F1-4584E9A2D842}" destId="{AC401E61-E17A-41B7-AA90-173786809176}" srcOrd="1" destOrd="0" presId="urn:microsoft.com/office/officeart/2005/8/layout/vList6"/>
    <dgm:cxn modelId="{F27164D4-6CB4-4349-B8B4-D091261DBCE5}" type="presParOf" srcId="{21EE5DAF-6265-46FF-A4F1-4584E9A2D842}" destId="{08FEE9AC-BEBB-44B4-862F-D9BDE15C10FD}" srcOrd="2" destOrd="0" presId="urn:microsoft.com/office/officeart/2005/8/layout/vList6"/>
    <dgm:cxn modelId="{C5378F14-C4DA-40AC-8AA2-2E4E44FE63C1}" type="presParOf" srcId="{08FEE9AC-BEBB-44B4-862F-D9BDE15C10FD}" destId="{1C6E9447-B39E-4EB2-A427-97B264D4135E}" srcOrd="0" destOrd="0" presId="urn:microsoft.com/office/officeart/2005/8/layout/vList6"/>
    <dgm:cxn modelId="{0D24C041-5B18-43AE-8593-A7F98AF1A746}" type="presParOf" srcId="{08FEE9AC-BEBB-44B4-862F-D9BDE15C10FD}" destId="{82FD5744-BEF6-4865-9F74-238D2338886D}" srcOrd="1" destOrd="0" presId="urn:microsoft.com/office/officeart/2005/8/layout/vList6"/>
    <dgm:cxn modelId="{5A2EABC9-E33F-4997-B99B-67E192C46A06}" type="presParOf" srcId="{21EE5DAF-6265-46FF-A4F1-4584E9A2D842}" destId="{4DC84EC4-2A6F-4D55-8CC5-579522E18D5E}" srcOrd="3" destOrd="0" presId="urn:microsoft.com/office/officeart/2005/8/layout/vList6"/>
    <dgm:cxn modelId="{96F4A4BC-5795-460F-A642-1651DE752E88}" type="presParOf" srcId="{21EE5DAF-6265-46FF-A4F1-4584E9A2D842}" destId="{C1977590-35FF-418B-BA84-A21B4E409D5C}" srcOrd="4" destOrd="0" presId="urn:microsoft.com/office/officeart/2005/8/layout/vList6"/>
    <dgm:cxn modelId="{6F38CF37-DF0A-4C5B-9AA6-BCF7CBC17429}" type="presParOf" srcId="{C1977590-35FF-418B-BA84-A21B4E409D5C}" destId="{A2446F9B-65BE-4818-912F-2DD52761A363}" srcOrd="0" destOrd="0" presId="urn:microsoft.com/office/officeart/2005/8/layout/vList6"/>
    <dgm:cxn modelId="{E3E52EC7-5D73-40A9-A0E6-22280FDB67D2}" type="presParOf" srcId="{C1977590-35FF-418B-BA84-A21B4E409D5C}" destId="{3E53AF0D-BB2D-4A50-8980-D6D43D654F61}" srcOrd="1" destOrd="0" presId="urn:microsoft.com/office/officeart/2005/8/layout/vList6"/>
    <dgm:cxn modelId="{C36474B2-98EF-4CD5-A9E7-50FFC4271B60}" type="presParOf" srcId="{21EE5DAF-6265-46FF-A4F1-4584E9A2D842}" destId="{962C1B79-A4B8-470F-A63E-75AA68620F1B}" srcOrd="5" destOrd="0" presId="urn:microsoft.com/office/officeart/2005/8/layout/vList6"/>
    <dgm:cxn modelId="{1A97B692-D545-4346-857C-A04562CA1027}" type="presParOf" srcId="{21EE5DAF-6265-46FF-A4F1-4584E9A2D842}" destId="{4AFE83C5-A4C2-4D44-9E0A-EDE2C05161D7}" srcOrd="6" destOrd="0" presId="urn:microsoft.com/office/officeart/2005/8/layout/vList6"/>
    <dgm:cxn modelId="{C4993915-9540-496C-ACF5-6565DFD37125}" type="presParOf" srcId="{4AFE83C5-A4C2-4D44-9E0A-EDE2C05161D7}" destId="{6E578BC2-0610-4321-965B-7C201C0986DF}" srcOrd="0" destOrd="0" presId="urn:microsoft.com/office/officeart/2005/8/layout/vList6"/>
    <dgm:cxn modelId="{67857815-2440-43F3-BE90-25131FB2BEC4}" type="presParOf" srcId="{4AFE83C5-A4C2-4D44-9E0A-EDE2C05161D7}" destId="{C7591EBA-6FE2-4907-B1D5-EBD828153B2D}" srcOrd="1" destOrd="0" presId="urn:microsoft.com/office/officeart/2005/8/layout/vList6"/>
    <dgm:cxn modelId="{3AD41E6B-F483-49BB-A1E4-A8D863355BED}" type="presParOf" srcId="{21EE5DAF-6265-46FF-A4F1-4584E9A2D842}" destId="{B09C7D80-B831-4C31-8062-3289AC90E602}" srcOrd="7" destOrd="0" presId="urn:microsoft.com/office/officeart/2005/8/layout/vList6"/>
    <dgm:cxn modelId="{93A9D56D-C4F8-4A67-ADBB-C8B39F2DD104}" type="presParOf" srcId="{21EE5DAF-6265-46FF-A4F1-4584E9A2D842}" destId="{311AA9C8-C61C-4106-8C18-995065F60598}" srcOrd="8" destOrd="0" presId="urn:microsoft.com/office/officeart/2005/8/layout/vList6"/>
    <dgm:cxn modelId="{A4D9F8A1-CEAE-4255-A22C-7C4FC6E0BEB1}" type="presParOf" srcId="{311AA9C8-C61C-4106-8C18-995065F60598}" destId="{7A01DF3D-07CF-4C17-AB7C-3C26C4DD8402}" srcOrd="0" destOrd="0" presId="urn:microsoft.com/office/officeart/2005/8/layout/vList6"/>
    <dgm:cxn modelId="{D5FA5DFE-15B7-4432-AEFC-84A40DB34780}" type="presParOf" srcId="{311AA9C8-C61C-4106-8C18-995065F60598}" destId="{50B7D3AC-4BF2-4301-A8A2-D7329F4E25D2}" srcOrd="1" destOrd="0" presId="urn:microsoft.com/office/officeart/2005/8/layout/vList6"/>
    <dgm:cxn modelId="{CDD5E082-2494-41F5-BAAC-291E39D7CA4D}" type="presParOf" srcId="{21EE5DAF-6265-46FF-A4F1-4584E9A2D842}" destId="{A26551AC-5C5C-4098-9318-40925E9C675C}" srcOrd="9" destOrd="0" presId="urn:microsoft.com/office/officeart/2005/8/layout/vList6"/>
    <dgm:cxn modelId="{7CB9472D-401F-41E7-A8B4-AC65159EC99B}" type="presParOf" srcId="{21EE5DAF-6265-46FF-A4F1-4584E9A2D842}" destId="{29E60A6C-E2F3-4D40-BC7B-4FDAACA367E0}" srcOrd="10" destOrd="0" presId="urn:microsoft.com/office/officeart/2005/8/layout/vList6"/>
    <dgm:cxn modelId="{08E919B6-384A-449D-8916-37083FDF6CE4}" type="presParOf" srcId="{29E60A6C-E2F3-4D40-BC7B-4FDAACA367E0}" destId="{000F79A2-A9A9-49EF-91E0-81ABCC1F16AB}" srcOrd="0" destOrd="0" presId="urn:microsoft.com/office/officeart/2005/8/layout/vList6"/>
    <dgm:cxn modelId="{79ECB3E1-38BF-4D21-80FC-5ABDAE29F84B}" type="presParOf" srcId="{29E60A6C-E2F3-4D40-BC7B-4FDAACA367E0}" destId="{B2722416-2FF5-497B-BDC6-1E9650D3D537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58BCBB-2383-4030-BD49-C267B5C5F487}">
      <dsp:nvSpPr>
        <dsp:cNvPr id="0" name=""/>
        <dsp:cNvSpPr/>
      </dsp:nvSpPr>
      <dsp:spPr>
        <a:xfrm>
          <a:off x="617219" y="0"/>
          <a:ext cx="6995160" cy="2067905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00DB1B-167A-4ADA-8179-BEA40194650D}">
      <dsp:nvSpPr>
        <dsp:cNvPr id="0" name=""/>
        <dsp:cNvSpPr/>
      </dsp:nvSpPr>
      <dsp:spPr>
        <a:xfrm>
          <a:off x="364" y="620371"/>
          <a:ext cx="1527956" cy="8271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200" kern="1200" dirty="0" smtClean="0">
              <a:solidFill>
                <a:schemeClr val="bg1"/>
              </a:solidFill>
              <a:latin typeface="+mn-lt"/>
            </a:rPr>
            <a:t>2009/2010</a:t>
          </a:r>
          <a:endParaRPr lang="pl-PL" sz="2200" kern="1200" dirty="0">
            <a:solidFill>
              <a:schemeClr val="bg1"/>
            </a:solidFill>
            <a:latin typeface="+mn-lt"/>
          </a:endParaRPr>
        </a:p>
      </dsp:txBody>
      <dsp:txXfrm>
        <a:off x="40743" y="660750"/>
        <a:ext cx="1447198" cy="746404"/>
      </dsp:txXfrm>
    </dsp:sp>
    <dsp:sp modelId="{4DC3EC2F-2467-4E21-B6C1-03B682EA6781}">
      <dsp:nvSpPr>
        <dsp:cNvPr id="0" name=""/>
        <dsp:cNvSpPr/>
      </dsp:nvSpPr>
      <dsp:spPr>
        <a:xfrm>
          <a:off x="1675593" y="620371"/>
          <a:ext cx="1527956" cy="8271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200" kern="1200" dirty="0" smtClean="0">
              <a:solidFill>
                <a:schemeClr val="bg1"/>
              </a:solidFill>
              <a:latin typeface="+mn-lt"/>
            </a:rPr>
            <a:t>2010/2011</a:t>
          </a:r>
          <a:endParaRPr lang="pl-PL" sz="2200" kern="1200" dirty="0">
            <a:solidFill>
              <a:schemeClr val="bg1"/>
            </a:solidFill>
            <a:latin typeface="+mn-lt"/>
          </a:endParaRPr>
        </a:p>
      </dsp:txBody>
      <dsp:txXfrm>
        <a:off x="1715972" y="660750"/>
        <a:ext cx="1447198" cy="746404"/>
      </dsp:txXfrm>
    </dsp:sp>
    <dsp:sp modelId="{3207DC23-C65C-4EA3-9093-8255401409D4}">
      <dsp:nvSpPr>
        <dsp:cNvPr id="0" name=""/>
        <dsp:cNvSpPr/>
      </dsp:nvSpPr>
      <dsp:spPr>
        <a:xfrm>
          <a:off x="3350821" y="620371"/>
          <a:ext cx="1527956" cy="8271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200" kern="1200" dirty="0" smtClean="0">
              <a:solidFill>
                <a:schemeClr val="bg1"/>
              </a:solidFill>
            </a:rPr>
            <a:t>2014-2015</a:t>
          </a:r>
          <a:endParaRPr lang="pl-PL" sz="2200" kern="1200" dirty="0">
            <a:solidFill>
              <a:schemeClr val="bg1"/>
            </a:solidFill>
          </a:endParaRPr>
        </a:p>
      </dsp:txBody>
      <dsp:txXfrm>
        <a:off x="3391200" y="660750"/>
        <a:ext cx="1447198" cy="746404"/>
      </dsp:txXfrm>
    </dsp:sp>
    <dsp:sp modelId="{68E51466-318E-4FDF-8F61-30DE50EC6E29}">
      <dsp:nvSpPr>
        <dsp:cNvPr id="0" name=""/>
        <dsp:cNvSpPr/>
      </dsp:nvSpPr>
      <dsp:spPr>
        <a:xfrm>
          <a:off x="5026050" y="620371"/>
          <a:ext cx="1527956" cy="8271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200" kern="1200" dirty="0" smtClean="0">
              <a:solidFill>
                <a:schemeClr val="bg1"/>
              </a:solidFill>
            </a:rPr>
            <a:t>2018-2020</a:t>
          </a:r>
          <a:endParaRPr lang="pl-PL" sz="2200" kern="1200" dirty="0">
            <a:solidFill>
              <a:schemeClr val="bg1"/>
            </a:solidFill>
          </a:endParaRPr>
        </a:p>
      </dsp:txBody>
      <dsp:txXfrm>
        <a:off x="5066429" y="660750"/>
        <a:ext cx="1447198" cy="746404"/>
      </dsp:txXfrm>
    </dsp:sp>
    <dsp:sp modelId="{7911E7F0-AEC6-45B1-AAB6-7E9977D39B04}">
      <dsp:nvSpPr>
        <dsp:cNvPr id="0" name=""/>
        <dsp:cNvSpPr/>
      </dsp:nvSpPr>
      <dsp:spPr>
        <a:xfrm>
          <a:off x="6701279" y="620371"/>
          <a:ext cx="1527956" cy="827162"/>
        </a:xfrm>
        <a:prstGeom prst="roundRect">
          <a:avLst/>
        </a:prstGeom>
        <a:solidFill>
          <a:srgbClr val="FBCE0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200" kern="1200" dirty="0" smtClean="0">
              <a:solidFill>
                <a:schemeClr val="bg1"/>
              </a:solidFill>
            </a:rPr>
            <a:t>2019-2023</a:t>
          </a:r>
          <a:endParaRPr lang="pl-PL" sz="2200" kern="1200" dirty="0">
            <a:solidFill>
              <a:schemeClr val="bg1"/>
            </a:solidFill>
          </a:endParaRPr>
        </a:p>
      </dsp:txBody>
      <dsp:txXfrm>
        <a:off x="6741658" y="660750"/>
        <a:ext cx="1447198" cy="74640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3D6902-3B2C-4222-A936-93BF416F4E3A}">
      <dsp:nvSpPr>
        <dsp:cNvPr id="0" name=""/>
        <dsp:cNvSpPr/>
      </dsp:nvSpPr>
      <dsp:spPr>
        <a:xfrm>
          <a:off x="2438400" y="100425"/>
          <a:ext cx="3657600" cy="47940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400" kern="1200" dirty="0" smtClean="0"/>
            <a:t>rozpoczęcie projektu</a:t>
          </a:r>
          <a:endParaRPr lang="pl-PL" sz="2400" kern="1200" dirty="0"/>
        </a:p>
      </dsp:txBody>
      <dsp:txXfrm>
        <a:off x="2438400" y="160351"/>
        <a:ext cx="3477823" cy="359553"/>
      </dsp:txXfrm>
    </dsp:sp>
    <dsp:sp modelId="{2F9936AE-975C-427F-9ACF-98AD857C9FAA}">
      <dsp:nvSpPr>
        <dsp:cNvPr id="0" name=""/>
        <dsp:cNvSpPr/>
      </dsp:nvSpPr>
      <dsp:spPr>
        <a:xfrm>
          <a:off x="0" y="2485"/>
          <a:ext cx="2438400" cy="6752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kern="1200" dirty="0" smtClean="0"/>
            <a:t>V 2019</a:t>
          </a:r>
          <a:endParaRPr lang="pl-PL" sz="2400" kern="1200" dirty="0"/>
        </a:p>
      </dsp:txBody>
      <dsp:txXfrm>
        <a:off x="32965" y="35450"/>
        <a:ext cx="2372470" cy="609355"/>
      </dsp:txXfrm>
    </dsp:sp>
    <dsp:sp modelId="{82FD5744-BEF6-4865-9F74-238D2338886D}">
      <dsp:nvSpPr>
        <dsp:cNvPr id="0" name=""/>
        <dsp:cNvSpPr/>
      </dsp:nvSpPr>
      <dsp:spPr>
        <a:xfrm>
          <a:off x="2438400" y="840187"/>
          <a:ext cx="3657600" cy="485510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400" kern="1200" dirty="0" smtClean="0"/>
            <a:t>organizacja partnerstwa</a:t>
          </a:r>
          <a:endParaRPr lang="pl-PL" sz="2400" kern="1200" dirty="0"/>
        </a:p>
      </dsp:txBody>
      <dsp:txXfrm>
        <a:off x="2438400" y="900876"/>
        <a:ext cx="3475534" cy="364132"/>
      </dsp:txXfrm>
    </dsp:sp>
    <dsp:sp modelId="{1C6E9447-B39E-4EB2-A427-97B264D4135E}">
      <dsp:nvSpPr>
        <dsp:cNvPr id="0" name=""/>
        <dsp:cNvSpPr/>
      </dsp:nvSpPr>
      <dsp:spPr>
        <a:xfrm>
          <a:off x="0" y="745299"/>
          <a:ext cx="2438400" cy="6752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kern="1200" dirty="0" smtClean="0"/>
            <a:t>V – IX 2019</a:t>
          </a:r>
          <a:endParaRPr lang="pl-PL" sz="2400" kern="1200" dirty="0"/>
        </a:p>
      </dsp:txBody>
      <dsp:txXfrm>
        <a:off x="32965" y="778264"/>
        <a:ext cx="2372470" cy="609355"/>
      </dsp:txXfrm>
    </dsp:sp>
    <dsp:sp modelId="{3E53AF0D-BB2D-4A50-8980-D6D43D654F61}">
      <dsp:nvSpPr>
        <dsp:cNvPr id="0" name=""/>
        <dsp:cNvSpPr/>
      </dsp:nvSpPr>
      <dsp:spPr>
        <a:xfrm>
          <a:off x="2438400" y="1594448"/>
          <a:ext cx="3657600" cy="462618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400" kern="1200" dirty="0" smtClean="0"/>
            <a:t> zakup sprzętu</a:t>
          </a:r>
          <a:endParaRPr lang="pl-PL" sz="2400" kern="1200" dirty="0"/>
        </a:p>
      </dsp:txBody>
      <dsp:txXfrm>
        <a:off x="2438400" y="1652275"/>
        <a:ext cx="3484118" cy="346964"/>
      </dsp:txXfrm>
    </dsp:sp>
    <dsp:sp modelId="{A2446F9B-65BE-4818-912F-2DD52761A363}">
      <dsp:nvSpPr>
        <dsp:cNvPr id="0" name=""/>
        <dsp:cNvSpPr/>
      </dsp:nvSpPr>
      <dsp:spPr>
        <a:xfrm>
          <a:off x="0" y="1488114"/>
          <a:ext cx="2438400" cy="6752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kern="1200" dirty="0" smtClean="0"/>
            <a:t>VI – XII 2019</a:t>
          </a:r>
          <a:endParaRPr lang="pl-PL" sz="2400" kern="1200" dirty="0"/>
        </a:p>
      </dsp:txBody>
      <dsp:txXfrm>
        <a:off x="32965" y="1521079"/>
        <a:ext cx="2372470" cy="609355"/>
      </dsp:txXfrm>
    </dsp:sp>
    <dsp:sp modelId="{C7591EBA-6FE2-4907-B1D5-EBD828153B2D}">
      <dsp:nvSpPr>
        <dsp:cNvPr id="0" name=""/>
        <dsp:cNvSpPr/>
      </dsp:nvSpPr>
      <dsp:spPr>
        <a:xfrm>
          <a:off x="2438400" y="2330209"/>
          <a:ext cx="3657600" cy="47672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400" kern="1200" dirty="0" smtClean="0"/>
            <a:t>szkolenia nauczycieli</a:t>
          </a:r>
          <a:endParaRPr lang="pl-PL" sz="2400" kern="1200" dirty="0"/>
        </a:p>
      </dsp:txBody>
      <dsp:txXfrm>
        <a:off x="2438400" y="2389800"/>
        <a:ext cx="3478829" cy="357543"/>
      </dsp:txXfrm>
    </dsp:sp>
    <dsp:sp modelId="{6E578BC2-0610-4321-965B-7C201C0986DF}">
      <dsp:nvSpPr>
        <dsp:cNvPr id="0" name=""/>
        <dsp:cNvSpPr/>
      </dsp:nvSpPr>
      <dsp:spPr>
        <a:xfrm>
          <a:off x="0" y="2230928"/>
          <a:ext cx="2438400" cy="6752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kern="1200" dirty="0" smtClean="0"/>
            <a:t>I – VIII 2020</a:t>
          </a:r>
          <a:endParaRPr lang="pl-PL" sz="2400" kern="1200" dirty="0"/>
        </a:p>
      </dsp:txBody>
      <dsp:txXfrm>
        <a:off x="32965" y="2263893"/>
        <a:ext cx="2372470" cy="609355"/>
      </dsp:txXfrm>
    </dsp:sp>
    <dsp:sp modelId="{50B7D3AC-4BF2-4301-A8A2-D7329F4E25D2}">
      <dsp:nvSpPr>
        <dsp:cNvPr id="0" name=""/>
        <dsp:cNvSpPr/>
      </dsp:nvSpPr>
      <dsp:spPr>
        <a:xfrm>
          <a:off x="3090666" y="2973743"/>
          <a:ext cx="3003946" cy="103348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400" kern="1200" dirty="0" smtClean="0"/>
            <a:t>rekrutacja / zajęcia w szkołach</a:t>
          </a:r>
          <a:endParaRPr lang="pl-PL" sz="2400" kern="1200" dirty="0"/>
        </a:p>
      </dsp:txBody>
      <dsp:txXfrm>
        <a:off x="3090666" y="3102929"/>
        <a:ext cx="2616390" cy="775113"/>
      </dsp:txXfrm>
    </dsp:sp>
    <dsp:sp modelId="{7A01DF3D-07CF-4C17-AB7C-3C26C4DD8402}">
      <dsp:nvSpPr>
        <dsp:cNvPr id="0" name=""/>
        <dsp:cNvSpPr/>
      </dsp:nvSpPr>
      <dsp:spPr>
        <a:xfrm>
          <a:off x="1387" y="3009297"/>
          <a:ext cx="3089278" cy="9623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kern="1200" dirty="0" smtClean="0"/>
            <a:t>III / IX 2020 – V 2023</a:t>
          </a:r>
          <a:endParaRPr lang="pl-PL" sz="2400" kern="1200" dirty="0"/>
        </a:p>
      </dsp:txBody>
      <dsp:txXfrm>
        <a:off x="48366" y="3056276"/>
        <a:ext cx="2995320" cy="868419"/>
      </dsp:txXfrm>
    </dsp:sp>
    <dsp:sp modelId="{B2722416-2FF5-497B-BDC6-1E9650D3D537}">
      <dsp:nvSpPr>
        <dsp:cNvPr id="0" name=""/>
        <dsp:cNvSpPr/>
      </dsp:nvSpPr>
      <dsp:spPr>
        <a:xfrm>
          <a:off x="2438400" y="4145864"/>
          <a:ext cx="3657600" cy="533070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400" kern="1200" dirty="0" smtClean="0"/>
            <a:t>zakończenie projektu</a:t>
          </a:r>
          <a:endParaRPr lang="pl-PL" sz="2400" kern="1200" dirty="0"/>
        </a:p>
      </dsp:txBody>
      <dsp:txXfrm>
        <a:off x="2438400" y="4212498"/>
        <a:ext cx="3457699" cy="399802"/>
      </dsp:txXfrm>
    </dsp:sp>
    <dsp:sp modelId="{000F79A2-A9A9-49EF-91E0-81ABCC1F16AB}">
      <dsp:nvSpPr>
        <dsp:cNvPr id="0" name=""/>
        <dsp:cNvSpPr/>
      </dsp:nvSpPr>
      <dsp:spPr>
        <a:xfrm>
          <a:off x="0" y="4074756"/>
          <a:ext cx="2438400" cy="6752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kern="1200" dirty="0" smtClean="0"/>
            <a:t>VI 2023</a:t>
          </a:r>
          <a:endParaRPr lang="pl-PL" sz="2400" kern="1200" dirty="0"/>
        </a:p>
      </dsp:txBody>
      <dsp:txXfrm>
        <a:off x="32965" y="4107721"/>
        <a:ext cx="2372470" cy="6093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5622798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B823C6-65D8-4249-8E42-8EC29B7E81E2}" type="datetimeFigureOut">
              <a:rPr lang="pl-PL" smtClean="0"/>
              <a:t>09.04.2019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5622798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22D69F-DDC1-4C1D-A49F-69DC8AE9FC3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415521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5622798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F7259F-CA2A-415A-AB6A-9293789851AE}" type="datetimeFigureOut">
              <a:rPr lang="pl-PL" smtClean="0"/>
              <a:t>09.04.2019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3433763" y="849313"/>
            <a:ext cx="3059112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992664" y="3271381"/>
            <a:ext cx="794131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5622798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50A140-0258-4D5E-AE86-C461B9AC111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43464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0A140-0258-4D5E-AE86-C461B9AC1114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594332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4E473-88FC-42CC-B382-EBF2B9FB3CAB}" type="datetimeFigureOut">
              <a:rPr lang="pl-PL" smtClean="0"/>
              <a:t>09.04.2019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74EC7-0844-4935-8BDC-8A2A3942DC2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12213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4E473-88FC-42CC-B382-EBF2B9FB3CAB}" type="datetimeFigureOut">
              <a:rPr lang="pl-PL" smtClean="0"/>
              <a:t>09.04.2019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74EC7-0844-4935-8BDC-8A2A3942DC2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5042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4E473-88FC-42CC-B382-EBF2B9FB3CAB}" type="datetimeFigureOut">
              <a:rPr lang="pl-PL" smtClean="0"/>
              <a:t>09.04.2019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74EC7-0844-4935-8BDC-8A2A3942DC2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98957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4E473-88FC-42CC-B382-EBF2B9FB3CAB}" type="datetimeFigureOut">
              <a:rPr lang="pl-PL" smtClean="0"/>
              <a:t>09.04.2019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74EC7-0844-4935-8BDC-8A2A3942DC2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40728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4E473-88FC-42CC-B382-EBF2B9FB3CAB}" type="datetimeFigureOut">
              <a:rPr lang="pl-PL" smtClean="0"/>
              <a:t>09.04.2019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74EC7-0844-4935-8BDC-8A2A3942DC2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39017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4E473-88FC-42CC-B382-EBF2B9FB3CAB}" type="datetimeFigureOut">
              <a:rPr lang="pl-PL" smtClean="0"/>
              <a:t>09.04.2019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74EC7-0844-4935-8BDC-8A2A3942DC2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33335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4E473-88FC-42CC-B382-EBF2B9FB3CAB}" type="datetimeFigureOut">
              <a:rPr lang="pl-PL" smtClean="0"/>
              <a:t>09.04.2019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74EC7-0844-4935-8BDC-8A2A3942DC2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32539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4E473-88FC-42CC-B382-EBF2B9FB3CAB}" type="datetimeFigureOut">
              <a:rPr lang="pl-PL" smtClean="0"/>
              <a:t>09.04.2019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74EC7-0844-4935-8BDC-8A2A3942DC2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27392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4E473-88FC-42CC-B382-EBF2B9FB3CAB}" type="datetimeFigureOut">
              <a:rPr lang="pl-PL" smtClean="0"/>
              <a:t>09.04.2019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74EC7-0844-4935-8BDC-8A2A3942DC2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18666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4E473-88FC-42CC-B382-EBF2B9FB3CAB}" type="datetimeFigureOut">
              <a:rPr lang="pl-PL" smtClean="0"/>
              <a:t>09.04.2019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74EC7-0844-4935-8BDC-8A2A3942DC2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90617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4E473-88FC-42CC-B382-EBF2B9FB3CAB}" type="datetimeFigureOut">
              <a:rPr lang="pl-PL" smtClean="0"/>
              <a:t>09.04.2019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74EC7-0844-4935-8BDC-8A2A3942DC2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91149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F4E473-88FC-42CC-B382-EBF2B9FB3CAB}" type="datetimeFigureOut">
              <a:rPr lang="pl-PL" smtClean="0"/>
              <a:t>09.04.2019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674EC7-0844-4935-8BDC-8A2A3942DC2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5249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5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-20370"/>
            <a:ext cx="9144000" cy="4961538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5661248"/>
            <a:ext cx="7036519" cy="680527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6" y="0"/>
            <a:ext cx="9107905" cy="4474470"/>
          </a:xfrm>
          <a:prstGeom prst="rect">
            <a:avLst/>
          </a:prstGeom>
        </p:spPr>
      </p:pic>
      <p:sp>
        <p:nvSpPr>
          <p:cNvPr id="11" name="Tytuł 1"/>
          <p:cNvSpPr txBox="1">
            <a:spLocks/>
          </p:cNvSpPr>
          <p:nvPr/>
        </p:nvSpPr>
        <p:spPr>
          <a:xfrm>
            <a:off x="0" y="4581128"/>
            <a:ext cx="9144000" cy="360040"/>
          </a:xfrm>
          <a:prstGeom prst="rect">
            <a:avLst/>
          </a:prstGeom>
          <a:solidFill>
            <a:srgbClr val="FCD202"/>
          </a:solidFill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3800935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noFill/>
        </p:spPr>
        <p:txBody>
          <a:bodyPr>
            <a:normAutofit/>
          </a:bodyPr>
          <a:lstStyle/>
          <a:p>
            <a:pPr algn="l"/>
            <a:r>
              <a:rPr lang="pl-PL" sz="2800" b="1" dirty="0" smtClean="0">
                <a:solidFill>
                  <a:srgbClr val="192A62"/>
                </a:solidFill>
              </a:rPr>
              <a:t>Partnerstwo – podział zadań</a:t>
            </a:r>
            <a:endParaRPr lang="pl-PL" sz="2800" dirty="0">
              <a:solidFill>
                <a:srgbClr val="192A62"/>
              </a:solidFill>
            </a:endParaRPr>
          </a:p>
        </p:txBody>
      </p:sp>
      <p:sp>
        <p:nvSpPr>
          <p:cNvPr id="8" name="Tytuł 1"/>
          <p:cNvSpPr txBox="1">
            <a:spLocks/>
          </p:cNvSpPr>
          <p:nvPr/>
        </p:nvSpPr>
        <p:spPr>
          <a:xfrm>
            <a:off x="457200" y="1343199"/>
            <a:ext cx="8229600" cy="148878"/>
          </a:xfrm>
          <a:prstGeom prst="rect">
            <a:avLst/>
          </a:prstGeom>
          <a:solidFill>
            <a:srgbClr val="FBCE01"/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pl-PL" sz="2800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6004934"/>
              </p:ext>
            </p:extLst>
          </p:nvPr>
        </p:nvGraphicFramePr>
        <p:xfrm>
          <a:off x="457200" y="1556792"/>
          <a:ext cx="8229600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398448604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33036583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l-PL" sz="2400" dirty="0" smtClean="0"/>
                        <a:t>POWIAT TORUŃSKI</a:t>
                      </a:r>
                      <a:endParaRPr lang="pl-P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400" dirty="0" smtClean="0"/>
                        <a:t>PARTNERZY</a:t>
                      </a:r>
                      <a:endParaRPr lang="pl-PL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72248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2400" dirty="0" smtClean="0"/>
                        <a:t>opracowanie wzorów dokumentów</a:t>
                      </a:r>
                      <a:endParaRPr lang="pl-P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400" dirty="0" smtClean="0"/>
                        <a:t>przeprowadzenie rekrutacji w szkołach</a:t>
                      </a:r>
                      <a:endParaRPr lang="pl-PL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20357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2400" dirty="0" smtClean="0"/>
                        <a:t>zaangażowanie personelu zarządzającego</a:t>
                      </a:r>
                      <a:endParaRPr lang="pl-P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400" dirty="0" smtClean="0"/>
                        <a:t>zaangażowanie</a:t>
                      </a:r>
                      <a:r>
                        <a:rPr lang="pl-PL" sz="2400" baseline="0" dirty="0" smtClean="0"/>
                        <a:t> nauczycieli do prowadzenia zajęć</a:t>
                      </a:r>
                      <a:endParaRPr lang="pl-PL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55932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2400" dirty="0" smtClean="0"/>
                        <a:t>rozliczanie not obciążeniowych</a:t>
                      </a:r>
                      <a:r>
                        <a:rPr lang="pl-PL" sz="2400" baseline="0" dirty="0" smtClean="0"/>
                        <a:t> i refundacja</a:t>
                      </a:r>
                      <a:endParaRPr lang="pl-P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400" dirty="0" smtClean="0"/>
                        <a:t>miesięczne</a:t>
                      </a:r>
                      <a:r>
                        <a:rPr lang="pl-PL" sz="2400" baseline="0" dirty="0" smtClean="0"/>
                        <a:t> rozliczanie nauczycieli</a:t>
                      </a:r>
                      <a:endParaRPr lang="pl-PL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61348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2400" dirty="0" smtClean="0"/>
                        <a:t>zakup drukarek,</a:t>
                      </a:r>
                      <a:r>
                        <a:rPr lang="pl-PL" sz="2400" baseline="0" dirty="0" smtClean="0"/>
                        <a:t> komputerów, robotów + szkolenia (</a:t>
                      </a:r>
                      <a:r>
                        <a:rPr lang="pl-PL" sz="2400" baseline="0" dirty="0" err="1" smtClean="0"/>
                        <a:t>pzp</a:t>
                      </a:r>
                      <a:r>
                        <a:rPr lang="pl-PL" sz="2400" baseline="0" dirty="0" smtClean="0"/>
                        <a:t>)</a:t>
                      </a:r>
                      <a:endParaRPr lang="pl-P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400" dirty="0" smtClean="0"/>
                        <a:t>organizacja zajęć</a:t>
                      </a:r>
                      <a:r>
                        <a:rPr lang="pl-PL" sz="2400" baseline="0" dirty="0" smtClean="0"/>
                        <a:t> w szkołach</a:t>
                      </a:r>
                      <a:endParaRPr lang="pl-PL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57883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2400" dirty="0" smtClean="0"/>
                        <a:t>obsługa finansowa projektu</a:t>
                      </a:r>
                      <a:endParaRPr lang="pl-P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28164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2400" dirty="0" smtClean="0"/>
                        <a:t>rozliczanie projektu </a:t>
                      </a:r>
                      <a:endParaRPr lang="pl-P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94112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2400" dirty="0" smtClean="0"/>
                        <a:t>promocja projektu</a:t>
                      </a:r>
                      <a:endParaRPr lang="pl-P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5972561"/>
                  </a:ext>
                </a:extLst>
              </a:tr>
            </a:tbl>
          </a:graphicData>
        </a:graphic>
      </p:graphicFrame>
      <p:pic>
        <p:nvPicPr>
          <p:cNvPr id="9" name="Obraz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798" y="391541"/>
            <a:ext cx="2189529" cy="1075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929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-20370"/>
            <a:ext cx="9144000" cy="4961538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6" y="0"/>
            <a:ext cx="9107905" cy="4474470"/>
          </a:xfrm>
          <a:prstGeom prst="rect">
            <a:avLst/>
          </a:prstGeom>
        </p:spPr>
      </p:pic>
      <p:sp>
        <p:nvSpPr>
          <p:cNvPr id="11" name="Tytuł 1"/>
          <p:cNvSpPr txBox="1">
            <a:spLocks/>
          </p:cNvSpPr>
          <p:nvPr/>
        </p:nvSpPr>
        <p:spPr>
          <a:xfrm>
            <a:off x="0" y="4581128"/>
            <a:ext cx="9144000" cy="360040"/>
          </a:xfrm>
          <a:prstGeom prst="rect">
            <a:avLst/>
          </a:prstGeom>
          <a:solidFill>
            <a:srgbClr val="FCD202"/>
          </a:solidFill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pl-PL" sz="28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73216"/>
            <a:ext cx="9144000" cy="93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56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noFill/>
        </p:spPr>
        <p:txBody>
          <a:bodyPr>
            <a:normAutofit/>
          </a:bodyPr>
          <a:lstStyle/>
          <a:p>
            <a:pPr algn="l"/>
            <a:r>
              <a:rPr lang="pl-PL" sz="2800" b="1" dirty="0" smtClean="0">
                <a:solidFill>
                  <a:srgbClr val="192A62"/>
                </a:solidFill>
              </a:rPr>
              <a:t>Partnerstwo po raz piąty !</a:t>
            </a:r>
            <a:endParaRPr lang="pl-PL" sz="2800" dirty="0">
              <a:solidFill>
                <a:srgbClr val="192A62"/>
              </a:solidFill>
            </a:endParaRPr>
          </a:p>
        </p:txBody>
      </p:sp>
      <p:sp>
        <p:nvSpPr>
          <p:cNvPr id="8" name="Tytuł 1"/>
          <p:cNvSpPr txBox="1">
            <a:spLocks/>
          </p:cNvSpPr>
          <p:nvPr/>
        </p:nvSpPr>
        <p:spPr>
          <a:xfrm>
            <a:off x="457200" y="1268760"/>
            <a:ext cx="8229600" cy="148878"/>
          </a:xfrm>
          <a:prstGeom prst="rect">
            <a:avLst/>
          </a:prstGeom>
          <a:solidFill>
            <a:srgbClr val="FBCE01"/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pl-PL" sz="1600" b="1" dirty="0">
              <a:latin typeface="+mn-lt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429764307"/>
              </p:ext>
            </p:extLst>
          </p:nvPr>
        </p:nvGraphicFramePr>
        <p:xfrm>
          <a:off x="415996" y="1628800"/>
          <a:ext cx="8229600" cy="20679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pole tekstowe 8"/>
          <p:cNvSpPr txBox="1"/>
          <p:nvPr/>
        </p:nvSpPr>
        <p:spPr>
          <a:xfrm>
            <a:off x="411205" y="3380584"/>
            <a:ext cx="12961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1,5 mln zł</a:t>
            </a:r>
          </a:p>
          <a:p>
            <a:r>
              <a:rPr lang="pl-PL" dirty="0" smtClean="0"/>
              <a:t>4478 uczniów</a:t>
            </a:r>
          </a:p>
          <a:p>
            <a:r>
              <a:rPr lang="pl-PL" dirty="0" smtClean="0"/>
              <a:t>58 szkół</a:t>
            </a:r>
          </a:p>
        </p:txBody>
      </p:sp>
      <p:sp>
        <p:nvSpPr>
          <p:cNvPr id="18" name="pole tekstowe 17"/>
          <p:cNvSpPr txBox="1"/>
          <p:nvPr/>
        </p:nvSpPr>
        <p:spPr>
          <a:xfrm>
            <a:off x="2053151" y="3378415"/>
            <a:ext cx="16317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1,5 mln zł</a:t>
            </a:r>
          </a:p>
          <a:p>
            <a:r>
              <a:rPr lang="pl-PL" dirty="0" smtClean="0"/>
              <a:t>4823 uczniów</a:t>
            </a:r>
          </a:p>
          <a:p>
            <a:r>
              <a:rPr lang="pl-PL" dirty="0" smtClean="0"/>
              <a:t>60 szkół</a:t>
            </a:r>
            <a:endParaRPr lang="pl-PL" dirty="0"/>
          </a:p>
        </p:txBody>
      </p:sp>
      <p:sp>
        <p:nvSpPr>
          <p:cNvPr id="19" name="pole tekstowe 18"/>
          <p:cNvSpPr txBox="1"/>
          <p:nvPr/>
        </p:nvSpPr>
        <p:spPr>
          <a:xfrm>
            <a:off x="3671011" y="3400035"/>
            <a:ext cx="17116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3 mln zł</a:t>
            </a:r>
          </a:p>
          <a:p>
            <a:r>
              <a:rPr lang="pl-PL" dirty="0" smtClean="0"/>
              <a:t>2172 uczniów </a:t>
            </a:r>
          </a:p>
          <a:p>
            <a:r>
              <a:rPr lang="pl-PL" dirty="0" smtClean="0"/>
              <a:t>19 szkół</a:t>
            </a:r>
            <a:endParaRPr lang="pl-PL" dirty="0"/>
          </a:p>
        </p:txBody>
      </p:sp>
      <p:sp>
        <p:nvSpPr>
          <p:cNvPr id="20" name="pole tekstowe 19"/>
          <p:cNvSpPr txBox="1"/>
          <p:nvPr/>
        </p:nvSpPr>
        <p:spPr>
          <a:xfrm>
            <a:off x="5341158" y="3378415"/>
            <a:ext cx="191737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3,2 mln zł</a:t>
            </a:r>
          </a:p>
          <a:p>
            <a:r>
              <a:rPr lang="pl-PL" dirty="0" smtClean="0"/>
              <a:t>3064 uczniów</a:t>
            </a:r>
          </a:p>
          <a:p>
            <a:r>
              <a:rPr lang="pl-PL" dirty="0" smtClean="0"/>
              <a:t>(obecnie)</a:t>
            </a:r>
          </a:p>
          <a:p>
            <a:r>
              <a:rPr lang="pl-PL" dirty="0" smtClean="0"/>
              <a:t>40 szkół</a:t>
            </a:r>
          </a:p>
          <a:p>
            <a:r>
              <a:rPr lang="pl-PL" dirty="0" smtClean="0"/>
              <a:t>98 nauczycieli</a:t>
            </a:r>
          </a:p>
          <a:p>
            <a:r>
              <a:rPr lang="pl-PL" dirty="0" smtClean="0"/>
              <a:t>sprzęt</a:t>
            </a:r>
            <a:endParaRPr lang="pl-PL" dirty="0"/>
          </a:p>
        </p:txBody>
      </p:sp>
      <p:sp>
        <p:nvSpPr>
          <p:cNvPr id="21" name="pole tekstowe 20"/>
          <p:cNvSpPr txBox="1"/>
          <p:nvPr/>
        </p:nvSpPr>
        <p:spPr>
          <a:xfrm>
            <a:off x="7234227" y="3378415"/>
            <a:ext cx="17849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4,1 mln zł</a:t>
            </a:r>
          </a:p>
          <a:p>
            <a:r>
              <a:rPr lang="pl-PL" dirty="0" smtClean="0"/>
              <a:t>2000 uczniów</a:t>
            </a:r>
          </a:p>
          <a:p>
            <a:r>
              <a:rPr lang="pl-PL" dirty="0" smtClean="0"/>
              <a:t>(plan) </a:t>
            </a:r>
          </a:p>
          <a:p>
            <a:r>
              <a:rPr lang="pl-PL" dirty="0" smtClean="0"/>
              <a:t>39 szkół</a:t>
            </a:r>
          </a:p>
          <a:p>
            <a:r>
              <a:rPr lang="pl-PL" dirty="0" smtClean="0"/>
              <a:t>213 nauczycieli</a:t>
            </a:r>
          </a:p>
          <a:p>
            <a:r>
              <a:rPr lang="pl-PL" dirty="0" smtClean="0"/>
              <a:t>sprzęt</a:t>
            </a:r>
            <a:endParaRPr lang="pl-PL" dirty="0"/>
          </a:p>
        </p:txBody>
      </p:sp>
      <p:sp>
        <p:nvSpPr>
          <p:cNvPr id="24" name="pole tekstowe 23"/>
          <p:cNvSpPr txBox="1"/>
          <p:nvPr/>
        </p:nvSpPr>
        <p:spPr>
          <a:xfrm>
            <a:off x="2699792" y="5842532"/>
            <a:ext cx="3335870" cy="578882"/>
          </a:xfrm>
          <a:prstGeom prst="roundRect">
            <a:avLst/>
          </a:prstGeom>
          <a:solidFill>
            <a:srgbClr val="D0D8E8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pl-PL" sz="2800" b="1" dirty="0" smtClean="0">
                <a:ea typeface="Microsoft JhengHei Light" panose="020B0304030504040204" pitchFamily="34" charset="-120"/>
                <a:cs typeface="Arial" panose="020B0604020202020204" pitchFamily="34" charset="0"/>
              </a:rPr>
              <a:t>16 tys. uczniów</a:t>
            </a:r>
            <a:endParaRPr lang="pl-PL" sz="2800" b="1" dirty="0">
              <a:ea typeface="Microsoft JhengHei Light" panose="020B03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25" name="pole tekstowe 24"/>
          <p:cNvSpPr txBox="1"/>
          <p:nvPr/>
        </p:nvSpPr>
        <p:spPr>
          <a:xfrm>
            <a:off x="423227" y="5775973"/>
            <a:ext cx="3086113" cy="715089"/>
          </a:xfrm>
          <a:prstGeom prst="roundRect">
            <a:avLst/>
          </a:prstGeom>
          <a:solidFill>
            <a:srgbClr val="4F81BD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36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13,3 mln zł</a:t>
            </a:r>
            <a:endParaRPr lang="pl-PL" sz="3600" b="1" dirty="0">
              <a:solidFill>
                <a:schemeClr val="bg1"/>
              </a:solidFill>
              <a:ea typeface="Microsoft JhengHei Light" panose="020B03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361286" y="1484197"/>
            <a:ext cx="13158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600" b="1" i="1" dirty="0" smtClean="0">
                <a:solidFill>
                  <a:srgbClr val="4F81BD"/>
                </a:solidFill>
              </a:rPr>
              <a:t>Czego Jaś się </a:t>
            </a:r>
          </a:p>
          <a:p>
            <a:r>
              <a:rPr lang="pl-PL" sz="1600" b="1" i="1" dirty="0" smtClean="0">
                <a:solidFill>
                  <a:srgbClr val="4F81BD"/>
                </a:solidFill>
              </a:rPr>
              <a:t>nie nauczy…</a:t>
            </a:r>
            <a:endParaRPr lang="pl-PL" sz="1600" b="1" i="1" dirty="0">
              <a:solidFill>
                <a:srgbClr val="4F81BD"/>
              </a:solidFill>
            </a:endParaRPr>
          </a:p>
        </p:txBody>
      </p:sp>
      <p:sp>
        <p:nvSpPr>
          <p:cNvPr id="13" name="Prostokąt 12"/>
          <p:cNvSpPr/>
          <p:nvPr/>
        </p:nvSpPr>
        <p:spPr>
          <a:xfrm>
            <a:off x="2074395" y="1495533"/>
            <a:ext cx="13933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600" b="1" i="1" dirty="0" smtClean="0">
                <a:solidFill>
                  <a:srgbClr val="4F81BD"/>
                </a:solidFill>
              </a:rPr>
              <a:t>Z Małgosią po</a:t>
            </a:r>
          </a:p>
          <a:p>
            <a:r>
              <a:rPr lang="pl-PL" sz="1600" b="1" i="1" dirty="0" smtClean="0">
                <a:solidFill>
                  <a:srgbClr val="4F81BD"/>
                </a:solidFill>
              </a:rPr>
              <a:t>naukę</a:t>
            </a:r>
            <a:endParaRPr lang="pl-PL" sz="1600" b="1" i="1" dirty="0">
              <a:solidFill>
                <a:srgbClr val="4F81BD"/>
              </a:solidFill>
            </a:endParaRPr>
          </a:p>
        </p:txBody>
      </p:sp>
      <p:sp>
        <p:nvSpPr>
          <p:cNvPr id="14" name="Prostokąt 13"/>
          <p:cNvSpPr/>
          <p:nvPr/>
        </p:nvSpPr>
        <p:spPr>
          <a:xfrm>
            <a:off x="3706956" y="1495533"/>
            <a:ext cx="16816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600" b="1" i="1" dirty="0" smtClean="0">
                <a:solidFill>
                  <a:srgbClr val="4F81BD"/>
                </a:solidFill>
              </a:rPr>
              <a:t>EU-geniusz </a:t>
            </a:r>
          </a:p>
          <a:p>
            <a:r>
              <a:rPr lang="pl-PL" sz="1600" b="1" i="1" dirty="0" smtClean="0">
                <a:solidFill>
                  <a:srgbClr val="4F81BD"/>
                </a:solidFill>
              </a:rPr>
              <a:t>w szkole tajemnic</a:t>
            </a:r>
            <a:endParaRPr lang="pl-PL" sz="1600" b="1" i="1" dirty="0">
              <a:solidFill>
                <a:srgbClr val="4F81BD"/>
              </a:solidFill>
            </a:endParaRPr>
          </a:p>
        </p:txBody>
      </p:sp>
      <p:sp>
        <p:nvSpPr>
          <p:cNvPr id="15" name="Prostokąt 14"/>
          <p:cNvSpPr/>
          <p:nvPr/>
        </p:nvSpPr>
        <p:spPr>
          <a:xfrm>
            <a:off x="5569440" y="1495532"/>
            <a:ext cx="23526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600" b="1" i="1" dirty="0" smtClean="0">
                <a:solidFill>
                  <a:srgbClr val="4F81BD"/>
                </a:solidFill>
              </a:rPr>
              <a:t>EU-geniusz w naukowym </a:t>
            </a:r>
          </a:p>
          <a:p>
            <a:r>
              <a:rPr lang="pl-PL" sz="1600" b="1" i="1" dirty="0" smtClean="0">
                <a:solidFill>
                  <a:srgbClr val="4F81BD"/>
                </a:solidFill>
              </a:rPr>
              <a:t>labiryncie</a:t>
            </a:r>
            <a:endParaRPr lang="pl-PL" sz="1600" b="1" i="1" dirty="0">
              <a:solidFill>
                <a:srgbClr val="4F81BD"/>
              </a:solidFill>
            </a:endParaRPr>
          </a:p>
        </p:txBody>
      </p:sp>
      <p:sp>
        <p:nvSpPr>
          <p:cNvPr id="16" name="Prostokąt 15"/>
          <p:cNvSpPr/>
          <p:nvPr/>
        </p:nvSpPr>
        <p:spPr>
          <a:xfrm>
            <a:off x="7222658" y="5154458"/>
            <a:ext cx="12815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600" b="1" i="1" dirty="0" smtClean="0">
                <a:solidFill>
                  <a:srgbClr val="4F81BD"/>
                </a:solidFill>
              </a:rPr>
              <a:t>EU-geniusz </a:t>
            </a:r>
          </a:p>
          <a:p>
            <a:r>
              <a:rPr lang="pl-PL" sz="1600" b="1" i="1" dirty="0" smtClean="0">
                <a:solidFill>
                  <a:srgbClr val="4F81BD"/>
                </a:solidFill>
              </a:rPr>
              <a:t>w świecie 3D</a:t>
            </a:r>
            <a:endParaRPr lang="pl-PL" sz="1600" b="1" i="1" dirty="0">
              <a:solidFill>
                <a:srgbClr val="4F81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358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noFill/>
        </p:spPr>
        <p:txBody>
          <a:bodyPr>
            <a:normAutofit/>
          </a:bodyPr>
          <a:lstStyle/>
          <a:p>
            <a:pPr algn="l"/>
            <a:r>
              <a:rPr lang="pl-PL" sz="2800" b="1" dirty="0" smtClean="0">
                <a:solidFill>
                  <a:srgbClr val="192A62"/>
                </a:solidFill>
              </a:rPr>
              <a:t>Partnerstwo po raz piąty ! – </a:t>
            </a:r>
            <a:r>
              <a:rPr lang="pl-PL" sz="2800" b="1" i="1" dirty="0" smtClean="0">
                <a:solidFill>
                  <a:srgbClr val="192A62"/>
                </a:solidFill>
              </a:rPr>
              <a:t>EU-geniusz w świecie 3D</a:t>
            </a:r>
            <a:endParaRPr lang="pl-PL" sz="2800" i="1" dirty="0">
              <a:solidFill>
                <a:srgbClr val="192A62"/>
              </a:solidFill>
            </a:endParaRPr>
          </a:p>
        </p:txBody>
      </p:sp>
      <p:sp>
        <p:nvSpPr>
          <p:cNvPr id="8" name="Tytuł 1"/>
          <p:cNvSpPr txBox="1">
            <a:spLocks/>
          </p:cNvSpPr>
          <p:nvPr/>
        </p:nvSpPr>
        <p:spPr>
          <a:xfrm>
            <a:off x="457200" y="1268760"/>
            <a:ext cx="8229600" cy="148878"/>
          </a:xfrm>
          <a:prstGeom prst="rect">
            <a:avLst/>
          </a:prstGeom>
          <a:solidFill>
            <a:srgbClr val="FBCE01"/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pl-PL" sz="2800" dirty="0"/>
          </a:p>
        </p:txBody>
      </p:sp>
      <p:sp>
        <p:nvSpPr>
          <p:cNvPr id="9" name="pole tekstowe 8"/>
          <p:cNvSpPr txBox="1"/>
          <p:nvPr/>
        </p:nvSpPr>
        <p:spPr>
          <a:xfrm>
            <a:off x="4427984" y="1788394"/>
            <a:ext cx="2652533" cy="646986"/>
          </a:xfrm>
          <a:prstGeom prst="roundRect">
            <a:avLst/>
          </a:prstGeom>
          <a:solidFill>
            <a:srgbClr val="D0D8E8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 smtClean="0">
                <a:ea typeface="Microsoft JhengHei Light" panose="020B0304030504040204" pitchFamily="34" charset="-120"/>
                <a:cs typeface="Arial" panose="020B0604020202020204" pitchFamily="34" charset="0"/>
              </a:rPr>
              <a:t>39 SZKÓŁ</a:t>
            </a:r>
            <a:endParaRPr lang="pl-PL" sz="3200" b="1" dirty="0">
              <a:ea typeface="Microsoft JhengHei Light" panose="020B03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539552" y="1628800"/>
            <a:ext cx="4285215" cy="919401"/>
          </a:xfrm>
          <a:prstGeom prst="roundRect">
            <a:avLst/>
          </a:prstGeom>
          <a:solidFill>
            <a:srgbClr val="4F81BD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48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10</a:t>
            </a:r>
            <a:r>
              <a:rPr lang="pl-PL" sz="44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pl-PL" sz="32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SAMORZĄDÓW</a:t>
            </a:r>
            <a:endParaRPr lang="pl-PL" sz="3200" b="1" dirty="0">
              <a:solidFill>
                <a:schemeClr val="bg1"/>
              </a:solidFill>
              <a:ea typeface="Microsoft JhengHei Light" panose="020B03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068960"/>
            <a:ext cx="5463167" cy="3351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65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noFill/>
        </p:spPr>
        <p:txBody>
          <a:bodyPr>
            <a:normAutofit/>
          </a:bodyPr>
          <a:lstStyle/>
          <a:p>
            <a:pPr algn="l"/>
            <a:r>
              <a:rPr lang="pl-PL" sz="2800" b="1" dirty="0" smtClean="0">
                <a:solidFill>
                  <a:srgbClr val="192A62"/>
                </a:solidFill>
              </a:rPr>
              <a:t>O projekcie</a:t>
            </a:r>
            <a:endParaRPr lang="pl-PL" sz="2800" dirty="0">
              <a:solidFill>
                <a:srgbClr val="192A62"/>
              </a:solidFill>
            </a:endParaRPr>
          </a:p>
        </p:txBody>
      </p:sp>
      <p:sp>
        <p:nvSpPr>
          <p:cNvPr id="8" name="Tytuł 1"/>
          <p:cNvSpPr txBox="1">
            <a:spLocks/>
          </p:cNvSpPr>
          <p:nvPr/>
        </p:nvSpPr>
        <p:spPr>
          <a:xfrm>
            <a:off x="457200" y="1268760"/>
            <a:ext cx="8229600" cy="148878"/>
          </a:xfrm>
          <a:prstGeom prst="rect">
            <a:avLst/>
          </a:prstGeom>
          <a:solidFill>
            <a:srgbClr val="FBCE01"/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pl-PL" sz="2800" dirty="0"/>
          </a:p>
        </p:txBody>
      </p:sp>
      <p:sp>
        <p:nvSpPr>
          <p:cNvPr id="7" name="pole tekstowe 6"/>
          <p:cNvSpPr txBox="1"/>
          <p:nvPr/>
        </p:nvSpPr>
        <p:spPr>
          <a:xfrm>
            <a:off x="3131840" y="1580763"/>
            <a:ext cx="53285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/>
              <a:t>zwiększenie kompetencji matematyczno-przyrodniczych uczniów</a:t>
            </a:r>
            <a:endParaRPr lang="pl-PL" sz="2400" dirty="0"/>
          </a:p>
        </p:txBody>
      </p:sp>
      <p:sp>
        <p:nvSpPr>
          <p:cNvPr id="9" name="pole tekstowe 8"/>
          <p:cNvSpPr txBox="1"/>
          <p:nvPr/>
        </p:nvSpPr>
        <p:spPr>
          <a:xfrm>
            <a:off x="3131840" y="3605322"/>
            <a:ext cx="5606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/>
              <a:t>4 180 595 zł</a:t>
            </a:r>
          </a:p>
          <a:p>
            <a:pPr marL="342900" indent="-342900">
              <a:buFontTx/>
              <a:buChar char="-"/>
            </a:pPr>
            <a:r>
              <a:rPr lang="pl-PL" sz="2400" dirty="0" smtClean="0"/>
              <a:t>dofinansowanie UE - 3 553 503,75 (85%)</a:t>
            </a:r>
          </a:p>
          <a:p>
            <a:pPr marL="342900" indent="-342900">
              <a:buFontTx/>
              <a:buChar char="-"/>
            </a:pPr>
            <a:r>
              <a:rPr lang="pl-PL" sz="2400" dirty="0" smtClean="0"/>
              <a:t>wkład własny – 627 089,25 zł (15%)</a:t>
            </a:r>
            <a:endParaRPr lang="pl-PL" sz="2400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3131840" y="2725396"/>
            <a:ext cx="5328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/>
              <a:t>01.05.2019 – </a:t>
            </a:r>
            <a:r>
              <a:rPr lang="pl-PL" sz="2400" dirty="0" smtClean="0"/>
              <a:t>30.06.2023</a:t>
            </a:r>
            <a:endParaRPr lang="pl-PL" sz="2400" dirty="0"/>
          </a:p>
        </p:txBody>
      </p:sp>
      <p:sp>
        <p:nvSpPr>
          <p:cNvPr id="11" name="pole tekstowe 10"/>
          <p:cNvSpPr txBox="1"/>
          <p:nvPr/>
        </p:nvSpPr>
        <p:spPr>
          <a:xfrm>
            <a:off x="3131840" y="5282082"/>
            <a:ext cx="53285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/>
              <a:t>2000 uczniów</a:t>
            </a:r>
          </a:p>
          <a:p>
            <a:r>
              <a:rPr lang="pl-PL" sz="2400" dirty="0" smtClean="0"/>
              <a:t>213 nauczycieli</a:t>
            </a:r>
          </a:p>
          <a:p>
            <a:r>
              <a:rPr lang="pl-PL" sz="2400" dirty="0" smtClean="0"/>
              <a:t>39 szkół</a:t>
            </a:r>
            <a:endParaRPr lang="pl-PL" sz="2400" dirty="0"/>
          </a:p>
        </p:txBody>
      </p:sp>
      <p:sp>
        <p:nvSpPr>
          <p:cNvPr id="12" name="pole tekstowe 11"/>
          <p:cNvSpPr txBox="1"/>
          <p:nvPr/>
        </p:nvSpPr>
        <p:spPr>
          <a:xfrm>
            <a:off x="481681" y="1740872"/>
            <a:ext cx="2026568" cy="510778"/>
          </a:xfrm>
          <a:prstGeom prst="flowChartAlternateProcess">
            <a:avLst/>
          </a:prstGeom>
          <a:solidFill>
            <a:srgbClr val="4F81BD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solidFill>
                  <a:schemeClr val="bg1"/>
                </a:solidFill>
                <a:latin typeface="+mj-lt"/>
                <a:ea typeface="Microsoft JhengHei Light" panose="020B0304030504040204" pitchFamily="34" charset="-120"/>
                <a:cs typeface="Arial" panose="020B0604020202020204" pitchFamily="34" charset="0"/>
              </a:rPr>
              <a:t>CEL</a:t>
            </a:r>
            <a:endParaRPr lang="pl-PL" sz="2400" b="1" dirty="0">
              <a:solidFill>
                <a:schemeClr val="bg1"/>
              </a:solidFill>
              <a:latin typeface="+mj-lt"/>
              <a:ea typeface="Microsoft JhengHei Light" panose="020B03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13" name="pole tekstowe 12"/>
          <p:cNvSpPr txBox="1"/>
          <p:nvPr/>
        </p:nvSpPr>
        <p:spPr>
          <a:xfrm>
            <a:off x="539552" y="2767949"/>
            <a:ext cx="2026568" cy="510778"/>
          </a:xfrm>
          <a:prstGeom prst="flowChartAlternateProcess">
            <a:avLst/>
          </a:prstGeom>
          <a:solidFill>
            <a:srgbClr val="4F81BD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solidFill>
                  <a:schemeClr val="bg1"/>
                </a:solidFill>
                <a:latin typeface="+mj-lt"/>
                <a:ea typeface="Microsoft JhengHei Light" panose="020B0304030504040204" pitchFamily="34" charset="-120"/>
                <a:cs typeface="Arial" panose="020B0604020202020204" pitchFamily="34" charset="0"/>
              </a:rPr>
              <a:t>OKRES </a:t>
            </a:r>
            <a:endParaRPr lang="pl-PL" sz="2400" b="1" dirty="0">
              <a:solidFill>
                <a:schemeClr val="bg1"/>
              </a:solidFill>
              <a:latin typeface="+mj-lt"/>
              <a:ea typeface="Microsoft JhengHei Light" panose="020B03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14" name="pole tekstowe 13"/>
          <p:cNvSpPr txBox="1"/>
          <p:nvPr/>
        </p:nvSpPr>
        <p:spPr>
          <a:xfrm>
            <a:off x="611560" y="3728151"/>
            <a:ext cx="2026568" cy="919401"/>
          </a:xfrm>
          <a:prstGeom prst="flowChartAlternateProcess">
            <a:avLst/>
          </a:prstGeom>
          <a:solidFill>
            <a:srgbClr val="4F81BD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solidFill>
                  <a:schemeClr val="bg1"/>
                </a:solidFill>
                <a:latin typeface="+mj-lt"/>
                <a:ea typeface="Microsoft JhengHei Light" panose="020B0304030504040204" pitchFamily="34" charset="-120"/>
                <a:cs typeface="Arial" panose="020B0604020202020204" pitchFamily="34" charset="0"/>
              </a:rPr>
              <a:t>ŚRODKI </a:t>
            </a:r>
          </a:p>
          <a:p>
            <a:pPr algn="ctr"/>
            <a:r>
              <a:rPr lang="pl-PL" sz="2400" b="1" dirty="0" smtClean="0">
                <a:solidFill>
                  <a:schemeClr val="bg1"/>
                </a:solidFill>
                <a:latin typeface="+mj-lt"/>
                <a:ea typeface="Microsoft JhengHei Light" panose="020B0304030504040204" pitchFamily="34" charset="-120"/>
                <a:cs typeface="Arial" panose="020B0604020202020204" pitchFamily="34" charset="0"/>
              </a:rPr>
              <a:t>FINANSOWE</a:t>
            </a:r>
            <a:endParaRPr lang="pl-PL" sz="2400" b="1" dirty="0">
              <a:solidFill>
                <a:schemeClr val="bg1"/>
              </a:solidFill>
              <a:latin typeface="+mj-lt"/>
              <a:ea typeface="Microsoft JhengHei Light" panose="020B03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15" name="pole tekstowe 14"/>
          <p:cNvSpPr txBox="1"/>
          <p:nvPr/>
        </p:nvSpPr>
        <p:spPr>
          <a:xfrm>
            <a:off x="582842" y="5446167"/>
            <a:ext cx="2026568" cy="510778"/>
          </a:xfrm>
          <a:prstGeom prst="flowChartAlternateProcess">
            <a:avLst/>
          </a:prstGeom>
          <a:solidFill>
            <a:srgbClr val="4F81BD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solidFill>
                  <a:schemeClr val="bg1"/>
                </a:solidFill>
                <a:latin typeface="+mj-lt"/>
                <a:ea typeface="Microsoft JhengHei Light" panose="020B0304030504040204" pitchFamily="34" charset="-120"/>
                <a:cs typeface="Arial" panose="020B0604020202020204" pitchFamily="34" charset="0"/>
              </a:rPr>
              <a:t>UCZESTNICY</a:t>
            </a:r>
            <a:endParaRPr lang="pl-PL" sz="2400" b="1" dirty="0">
              <a:solidFill>
                <a:schemeClr val="bg1"/>
              </a:solidFill>
              <a:latin typeface="+mj-lt"/>
              <a:ea typeface="Microsoft JhengHei Light" panose="020B03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16" name="Obraz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798" y="391541"/>
            <a:ext cx="2189529" cy="1075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994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noFill/>
        </p:spPr>
        <p:txBody>
          <a:bodyPr>
            <a:normAutofit/>
          </a:bodyPr>
          <a:lstStyle/>
          <a:p>
            <a:pPr algn="l"/>
            <a:r>
              <a:rPr lang="pl-PL" sz="2800" b="1" dirty="0" smtClean="0">
                <a:solidFill>
                  <a:srgbClr val="192A62"/>
                </a:solidFill>
              </a:rPr>
              <a:t>Zad. 1 EU-geniusz eksperymentuje z 3D</a:t>
            </a:r>
            <a:endParaRPr lang="pl-PL" sz="2800" dirty="0">
              <a:solidFill>
                <a:srgbClr val="192A62"/>
              </a:solidFill>
            </a:endParaRPr>
          </a:p>
        </p:txBody>
      </p:sp>
      <p:sp>
        <p:nvSpPr>
          <p:cNvPr id="8" name="Tytuł 1"/>
          <p:cNvSpPr txBox="1">
            <a:spLocks/>
          </p:cNvSpPr>
          <p:nvPr/>
        </p:nvSpPr>
        <p:spPr>
          <a:xfrm>
            <a:off x="457200" y="1268760"/>
            <a:ext cx="8229600" cy="148878"/>
          </a:xfrm>
          <a:prstGeom prst="rect">
            <a:avLst/>
          </a:prstGeom>
          <a:solidFill>
            <a:srgbClr val="FBCE01"/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pl-PL" sz="2800" dirty="0"/>
          </a:p>
        </p:txBody>
      </p:sp>
      <p:sp>
        <p:nvSpPr>
          <p:cNvPr id="9" name="pole tekstowe 8"/>
          <p:cNvSpPr txBox="1"/>
          <p:nvPr/>
        </p:nvSpPr>
        <p:spPr>
          <a:xfrm>
            <a:off x="2771800" y="1804362"/>
            <a:ext cx="374441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/>
              <a:t>zajęcia z matematyki / informatyki / projektowania </a:t>
            </a:r>
          </a:p>
          <a:p>
            <a:endParaRPr lang="pl-PL" sz="2400" dirty="0"/>
          </a:p>
          <a:p>
            <a:endParaRPr lang="pl-PL" sz="2400" dirty="0" smtClean="0"/>
          </a:p>
          <a:p>
            <a:r>
              <a:rPr lang="pl-PL" sz="2400" dirty="0" smtClean="0"/>
              <a:t>szkolenia z wykorzystania metod eksperymentu naukowego w edukacji / obsługi drukarek 3D</a:t>
            </a:r>
          </a:p>
          <a:p>
            <a:endParaRPr lang="pl-PL" sz="2400" dirty="0"/>
          </a:p>
          <a:p>
            <a:endParaRPr lang="pl-PL" sz="2400" dirty="0" smtClean="0"/>
          </a:p>
          <a:p>
            <a:r>
              <a:rPr lang="pl-PL" sz="2400" dirty="0" smtClean="0"/>
              <a:t>drukarki 3D z komputerem</a:t>
            </a:r>
          </a:p>
          <a:p>
            <a:endParaRPr lang="pl-PL" sz="2400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457200" y="3645024"/>
            <a:ext cx="2026568" cy="510778"/>
          </a:xfrm>
          <a:prstGeom prst="flowChartAlternateProcess">
            <a:avLst/>
          </a:prstGeom>
          <a:solidFill>
            <a:srgbClr val="4F81BD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solidFill>
                  <a:schemeClr val="bg1"/>
                </a:solidFill>
                <a:latin typeface="+mj-lt"/>
                <a:ea typeface="Microsoft JhengHei Light" panose="020B0304030504040204" pitchFamily="34" charset="-120"/>
                <a:cs typeface="Arial" panose="020B0604020202020204" pitchFamily="34" charset="0"/>
              </a:rPr>
              <a:t>NAUCZYCIELE</a:t>
            </a:r>
            <a:endParaRPr lang="pl-PL" sz="2400" b="1" dirty="0">
              <a:solidFill>
                <a:schemeClr val="bg1"/>
              </a:solidFill>
              <a:latin typeface="+mj-lt"/>
              <a:ea typeface="Microsoft JhengHei Light" panose="020B03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457200" y="2020553"/>
            <a:ext cx="2026568" cy="510778"/>
          </a:xfrm>
          <a:prstGeom prst="flowChartAlternateProcess">
            <a:avLst/>
          </a:prstGeom>
          <a:solidFill>
            <a:srgbClr val="4F81BD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solidFill>
                  <a:schemeClr val="bg1"/>
                </a:solidFill>
                <a:latin typeface="+mj-lt"/>
                <a:ea typeface="Microsoft JhengHei Light" panose="020B0304030504040204" pitchFamily="34" charset="-120"/>
                <a:cs typeface="Arial" panose="020B0604020202020204" pitchFamily="34" charset="0"/>
              </a:rPr>
              <a:t>UCZNIOWIE</a:t>
            </a:r>
            <a:endParaRPr lang="pl-PL" sz="2400" b="1" dirty="0">
              <a:solidFill>
                <a:schemeClr val="bg1"/>
              </a:solidFill>
              <a:latin typeface="+mj-lt"/>
              <a:ea typeface="Microsoft JhengHei Light" panose="020B03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13" name="pole tekstowe 12"/>
          <p:cNvSpPr txBox="1"/>
          <p:nvPr/>
        </p:nvSpPr>
        <p:spPr>
          <a:xfrm>
            <a:off x="457200" y="5445224"/>
            <a:ext cx="2026568" cy="510778"/>
          </a:xfrm>
          <a:prstGeom prst="flowChartAlternateProcess">
            <a:avLst/>
          </a:prstGeom>
          <a:solidFill>
            <a:srgbClr val="4F81BD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solidFill>
                  <a:schemeClr val="bg1"/>
                </a:solidFill>
                <a:latin typeface="+mj-lt"/>
                <a:ea typeface="Microsoft JhengHei Light" panose="020B0304030504040204" pitchFamily="34" charset="-120"/>
                <a:cs typeface="Arial" panose="020B0604020202020204" pitchFamily="34" charset="0"/>
              </a:rPr>
              <a:t>SZKOŁY</a:t>
            </a:r>
            <a:endParaRPr lang="pl-PL" sz="2400" b="1" dirty="0">
              <a:solidFill>
                <a:schemeClr val="bg1"/>
              </a:solidFill>
              <a:latin typeface="+mj-lt"/>
              <a:ea typeface="Microsoft JhengHei Light" panose="020B03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15" name="Obraz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798" y="391541"/>
            <a:ext cx="2189529" cy="1075657"/>
          </a:xfrm>
          <a:prstGeom prst="rect">
            <a:avLst/>
          </a:prstGeom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9710" y="1916832"/>
            <a:ext cx="1047625" cy="994038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3501008"/>
            <a:ext cx="1043087" cy="1048635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251" y="5139780"/>
            <a:ext cx="1055084" cy="1198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200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noFill/>
        </p:spPr>
        <p:txBody>
          <a:bodyPr>
            <a:normAutofit/>
          </a:bodyPr>
          <a:lstStyle/>
          <a:p>
            <a:pPr algn="l"/>
            <a:r>
              <a:rPr lang="pl-PL" sz="2800" b="1" dirty="0" smtClean="0">
                <a:solidFill>
                  <a:srgbClr val="192A62"/>
                </a:solidFill>
              </a:rPr>
              <a:t>Zad. 2 EU-geniusz porusza roboty</a:t>
            </a:r>
            <a:endParaRPr lang="pl-PL" sz="2800" dirty="0">
              <a:solidFill>
                <a:srgbClr val="192A62"/>
              </a:solidFill>
            </a:endParaRPr>
          </a:p>
        </p:txBody>
      </p:sp>
      <p:sp>
        <p:nvSpPr>
          <p:cNvPr id="8" name="Tytuł 1"/>
          <p:cNvSpPr txBox="1">
            <a:spLocks/>
          </p:cNvSpPr>
          <p:nvPr/>
        </p:nvSpPr>
        <p:spPr>
          <a:xfrm>
            <a:off x="457200" y="1268760"/>
            <a:ext cx="8229600" cy="148878"/>
          </a:xfrm>
          <a:prstGeom prst="rect">
            <a:avLst/>
          </a:prstGeom>
          <a:solidFill>
            <a:srgbClr val="FBCE01"/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pl-PL" sz="2800" dirty="0"/>
          </a:p>
        </p:txBody>
      </p:sp>
      <p:sp>
        <p:nvSpPr>
          <p:cNvPr id="9" name="pole tekstowe 8"/>
          <p:cNvSpPr txBox="1"/>
          <p:nvPr/>
        </p:nvSpPr>
        <p:spPr>
          <a:xfrm>
            <a:off x="2796227" y="1804362"/>
            <a:ext cx="388843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/>
              <a:t>zajęcia z programowania / robotyki</a:t>
            </a:r>
          </a:p>
          <a:p>
            <a:r>
              <a:rPr lang="pl-PL" sz="2400" dirty="0"/>
              <a:t>walki sumo </a:t>
            </a:r>
            <a:r>
              <a:rPr lang="pl-PL" sz="2400" dirty="0" smtClean="0"/>
              <a:t>robotów</a:t>
            </a:r>
            <a:endParaRPr lang="pl-PL" sz="2400" dirty="0"/>
          </a:p>
          <a:p>
            <a:endParaRPr lang="pl-PL" sz="2400" dirty="0" smtClean="0"/>
          </a:p>
          <a:p>
            <a:endParaRPr lang="pl-PL" sz="2400" dirty="0" smtClean="0"/>
          </a:p>
          <a:p>
            <a:r>
              <a:rPr lang="pl-PL" sz="2400" dirty="0" smtClean="0"/>
              <a:t>szkolenia z programowania robotów</a:t>
            </a:r>
          </a:p>
          <a:p>
            <a:endParaRPr lang="pl-PL" sz="2400" dirty="0"/>
          </a:p>
          <a:p>
            <a:endParaRPr lang="pl-PL" sz="2400" dirty="0" smtClean="0"/>
          </a:p>
          <a:p>
            <a:endParaRPr lang="pl-PL" sz="2400" dirty="0"/>
          </a:p>
          <a:p>
            <a:r>
              <a:rPr lang="pl-PL" sz="2400" dirty="0" smtClean="0"/>
              <a:t>programowalne roboty</a:t>
            </a:r>
          </a:p>
          <a:p>
            <a:endParaRPr lang="pl-PL" sz="2400" dirty="0"/>
          </a:p>
        </p:txBody>
      </p:sp>
      <p:sp>
        <p:nvSpPr>
          <p:cNvPr id="11" name="pole tekstowe 10"/>
          <p:cNvSpPr txBox="1"/>
          <p:nvPr/>
        </p:nvSpPr>
        <p:spPr>
          <a:xfrm>
            <a:off x="457200" y="3645024"/>
            <a:ext cx="2026568" cy="510778"/>
          </a:xfrm>
          <a:prstGeom prst="flowChartAlternateProcess">
            <a:avLst/>
          </a:prstGeom>
          <a:solidFill>
            <a:srgbClr val="4F81BD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solidFill>
                  <a:schemeClr val="bg1"/>
                </a:solidFill>
                <a:latin typeface="+mj-lt"/>
                <a:ea typeface="Microsoft JhengHei Light" panose="020B0304030504040204" pitchFamily="34" charset="-120"/>
                <a:cs typeface="Arial" panose="020B0604020202020204" pitchFamily="34" charset="0"/>
              </a:rPr>
              <a:t>NAUCZYCIELE</a:t>
            </a:r>
            <a:endParaRPr lang="pl-PL" sz="2400" b="1" dirty="0">
              <a:solidFill>
                <a:schemeClr val="bg1"/>
              </a:solidFill>
              <a:latin typeface="+mj-lt"/>
              <a:ea typeface="Microsoft JhengHei Light" panose="020B03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13" name="pole tekstowe 12"/>
          <p:cNvSpPr txBox="1"/>
          <p:nvPr/>
        </p:nvSpPr>
        <p:spPr>
          <a:xfrm>
            <a:off x="457200" y="2020553"/>
            <a:ext cx="2026568" cy="510778"/>
          </a:xfrm>
          <a:prstGeom prst="flowChartAlternateProcess">
            <a:avLst/>
          </a:prstGeom>
          <a:solidFill>
            <a:srgbClr val="4F81BD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solidFill>
                  <a:schemeClr val="bg1"/>
                </a:solidFill>
                <a:latin typeface="+mj-lt"/>
                <a:ea typeface="Microsoft JhengHei Light" panose="020B0304030504040204" pitchFamily="34" charset="-120"/>
                <a:cs typeface="Arial" panose="020B0604020202020204" pitchFamily="34" charset="0"/>
              </a:rPr>
              <a:t>UCZNIOWIE</a:t>
            </a:r>
            <a:endParaRPr lang="pl-PL" sz="2400" b="1" dirty="0">
              <a:solidFill>
                <a:schemeClr val="bg1"/>
              </a:solidFill>
              <a:latin typeface="+mj-lt"/>
              <a:ea typeface="Microsoft JhengHei Light" panose="020B03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14" name="pole tekstowe 13"/>
          <p:cNvSpPr txBox="1"/>
          <p:nvPr/>
        </p:nvSpPr>
        <p:spPr>
          <a:xfrm>
            <a:off x="457200" y="5445224"/>
            <a:ext cx="2026568" cy="510778"/>
          </a:xfrm>
          <a:prstGeom prst="flowChartAlternateProcess">
            <a:avLst/>
          </a:prstGeom>
          <a:solidFill>
            <a:srgbClr val="4F81BD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solidFill>
                  <a:schemeClr val="bg1"/>
                </a:solidFill>
                <a:latin typeface="+mj-lt"/>
                <a:ea typeface="Microsoft JhengHei Light" panose="020B0304030504040204" pitchFamily="34" charset="-120"/>
                <a:cs typeface="Arial" panose="020B0604020202020204" pitchFamily="34" charset="0"/>
              </a:rPr>
              <a:t>SZKOŁY</a:t>
            </a:r>
            <a:endParaRPr lang="pl-PL" sz="2400" b="1" dirty="0">
              <a:solidFill>
                <a:schemeClr val="bg1"/>
              </a:solidFill>
              <a:latin typeface="+mj-lt"/>
              <a:ea typeface="Microsoft JhengHei Light" panose="020B03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16" name="Obraz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798" y="391541"/>
            <a:ext cx="2189529" cy="1075657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5239" y="1902489"/>
            <a:ext cx="1145200" cy="1018542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251" y="3478535"/>
            <a:ext cx="1080188" cy="886570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8308" y="5157192"/>
            <a:ext cx="776492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225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noFill/>
        </p:spPr>
        <p:txBody>
          <a:bodyPr>
            <a:normAutofit/>
          </a:bodyPr>
          <a:lstStyle/>
          <a:p>
            <a:pPr algn="l"/>
            <a:r>
              <a:rPr lang="pl-PL" sz="2800" b="1" dirty="0" smtClean="0">
                <a:solidFill>
                  <a:srgbClr val="192A62"/>
                </a:solidFill>
              </a:rPr>
              <a:t>Wydatki w projekcie</a:t>
            </a:r>
            <a:endParaRPr lang="pl-PL" sz="2800" dirty="0">
              <a:solidFill>
                <a:srgbClr val="192A62"/>
              </a:solidFill>
            </a:endParaRPr>
          </a:p>
        </p:txBody>
      </p:sp>
      <p:sp>
        <p:nvSpPr>
          <p:cNvPr id="8" name="Tytuł 1"/>
          <p:cNvSpPr txBox="1">
            <a:spLocks/>
          </p:cNvSpPr>
          <p:nvPr/>
        </p:nvSpPr>
        <p:spPr>
          <a:xfrm>
            <a:off x="457200" y="1268760"/>
            <a:ext cx="8229600" cy="148878"/>
          </a:xfrm>
          <a:prstGeom prst="rect">
            <a:avLst/>
          </a:prstGeom>
          <a:solidFill>
            <a:srgbClr val="FBCE01"/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pl-PL" sz="2800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371599" y="5851398"/>
            <a:ext cx="3528391" cy="783193"/>
          </a:xfrm>
          <a:prstGeom prst="flowChartAlternateProcess">
            <a:avLst/>
          </a:prstGeom>
          <a:solidFill>
            <a:schemeClr val="bg1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pl-PL" sz="2000" b="1" dirty="0" smtClean="0">
                <a:ea typeface="Microsoft JhengHei Light" panose="020B0304030504040204" pitchFamily="34" charset="-120"/>
                <a:cs typeface="Arial" panose="020B0604020202020204" pitchFamily="34" charset="0"/>
              </a:rPr>
              <a:t>wynagrodzenie dla nauczycieli za prowadzenie zajęć</a:t>
            </a:r>
            <a:endParaRPr lang="pl-PL" sz="2000" b="1" dirty="0">
              <a:ea typeface="Microsoft JhengHei Light" panose="020B03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1187624" y="5354020"/>
            <a:ext cx="2479964" cy="442674"/>
          </a:xfrm>
          <a:prstGeom prst="flowChartAlternateProcess">
            <a:avLst/>
          </a:prstGeom>
          <a:solidFill>
            <a:srgbClr val="4F81BD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 smtClean="0">
                <a:solidFill>
                  <a:schemeClr val="bg1"/>
                </a:solidFill>
                <a:ea typeface="Microsoft JhengHei Light" panose="020B0304030504040204" pitchFamily="34" charset="-120"/>
                <a:cs typeface="Arial" panose="020B0604020202020204" pitchFamily="34" charset="0"/>
              </a:rPr>
              <a:t>2,2 mln zł</a:t>
            </a:r>
            <a:endParaRPr lang="pl-PL" sz="2000" b="1" dirty="0">
              <a:solidFill>
                <a:schemeClr val="bg1"/>
              </a:solidFill>
              <a:ea typeface="Microsoft JhengHei Light" panose="020B03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6683035" y="2048378"/>
            <a:ext cx="2072177" cy="783193"/>
          </a:xfrm>
          <a:prstGeom prst="flowChartAlternateProcess">
            <a:avLst/>
          </a:prstGeom>
          <a:solidFill>
            <a:schemeClr val="bg1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pl-PL" sz="2000" b="1" dirty="0" smtClean="0">
                <a:ea typeface="Microsoft JhengHei Light" panose="020B0304030504040204" pitchFamily="34" charset="-120"/>
                <a:cs typeface="Arial" panose="020B0604020202020204" pitchFamily="34" charset="0"/>
              </a:rPr>
              <a:t>zakup drukarek 3D</a:t>
            </a:r>
            <a:endParaRPr lang="pl-PL" sz="2000" b="1" dirty="0">
              <a:ea typeface="Microsoft JhengHei Light" panose="020B03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13" name="pole tekstowe 12"/>
          <p:cNvSpPr txBox="1"/>
          <p:nvPr/>
        </p:nvSpPr>
        <p:spPr>
          <a:xfrm>
            <a:off x="6206836" y="1642261"/>
            <a:ext cx="2479964" cy="442674"/>
          </a:xfrm>
          <a:prstGeom prst="flowChartAlternateProcess">
            <a:avLst/>
          </a:prstGeom>
          <a:solidFill>
            <a:srgbClr val="4F81BD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 smtClean="0">
                <a:solidFill>
                  <a:schemeClr val="bg1"/>
                </a:solidFill>
                <a:ea typeface="Microsoft JhengHei Light" panose="020B0304030504040204" pitchFamily="34" charset="-120"/>
                <a:cs typeface="Arial" panose="020B0604020202020204" pitchFamily="34" charset="0"/>
              </a:rPr>
              <a:t>697 tys. zł</a:t>
            </a:r>
            <a:endParaRPr lang="pl-PL" sz="2000" b="1" dirty="0">
              <a:solidFill>
                <a:schemeClr val="bg1"/>
              </a:solidFill>
              <a:ea typeface="Microsoft JhengHei Light" panose="020B03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14" name="pole tekstowe 13"/>
          <p:cNvSpPr txBox="1"/>
          <p:nvPr/>
        </p:nvSpPr>
        <p:spPr>
          <a:xfrm>
            <a:off x="6726684" y="5179823"/>
            <a:ext cx="1926843" cy="442674"/>
          </a:xfrm>
          <a:prstGeom prst="flowChartAlternateProcess">
            <a:avLst/>
          </a:prstGeom>
          <a:solidFill>
            <a:schemeClr val="bg1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ea typeface="Microsoft JhengHei Light" panose="020B0304030504040204" pitchFamily="34" charset="-120"/>
                <a:cs typeface="Arial" panose="020B0604020202020204" pitchFamily="34" charset="0"/>
              </a:rPr>
              <a:t>zakup robotów</a:t>
            </a:r>
            <a:endParaRPr lang="pl-PL" sz="2000" b="1" dirty="0">
              <a:ea typeface="Microsoft JhengHei Light" panose="020B03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15" name="pole tekstowe 14"/>
          <p:cNvSpPr txBox="1"/>
          <p:nvPr/>
        </p:nvSpPr>
        <p:spPr>
          <a:xfrm>
            <a:off x="6131233" y="4729543"/>
            <a:ext cx="2479964" cy="442674"/>
          </a:xfrm>
          <a:prstGeom prst="flowChartAlternateProcess">
            <a:avLst/>
          </a:prstGeom>
          <a:solidFill>
            <a:srgbClr val="4F81BD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 smtClean="0">
                <a:solidFill>
                  <a:schemeClr val="bg1"/>
                </a:solidFill>
                <a:ea typeface="Microsoft JhengHei Light" panose="020B0304030504040204" pitchFamily="34" charset="-120"/>
                <a:cs typeface="Arial" panose="020B0604020202020204" pitchFamily="34" charset="0"/>
              </a:rPr>
              <a:t>324 tys. zł</a:t>
            </a:r>
            <a:endParaRPr lang="pl-PL" sz="2000" b="1" dirty="0">
              <a:solidFill>
                <a:schemeClr val="bg1"/>
              </a:solidFill>
              <a:ea typeface="Microsoft JhengHei Light" panose="020B03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16" name="pole tekstowe 15"/>
          <p:cNvSpPr txBox="1"/>
          <p:nvPr/>
        </p:nvSpPr>
        <p:spPr>
          <a:xfrm>
            <a:off x="5959888" y="3545371"/>
            <a:ext cx="2749287" cy="783193"/>
          </a:xfrm>
          <a:prstGeom prst="flowChartAlternateProcess">
            <a:avLst/>
          </a:prstGeom>
          <a:solidFill>
            <a:schemeClr val="bg1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pl-PL" sz="2000" b="1" dirty="0" smtClean="0">
                <a:ea typeface="Microsoft JhengHei Light" panose="020B0304030504040204" pitchFamily="34" charset="-120"/>
                <a:cs typeface="Arial" panose="020B0604020202020204" pitchFamily="34" charset="0"/>
              </a:rPr>
              <a:t>zakup komputerów do drukarek 3D</a:t>
            </a:r>
            <a:endParaRPr lang="pl-PL" sz="2000" b="1" dirty="0">
              <a:ea typeface="Microsoft JhengHei Light" panose="020B03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17" name="pole tekstowe 16"/>
          <p:cNvSpPr txBox="1"/>
          <p:nvPr/>
        </p:nvSpPr>
        <p:spPr>
          <a:xfrm>
            <a:off x="6139363" y="3151997"/>
            <a:ext cx="2479964" cy="442674"/>
          </a:xfrm>
          <a:prstGeom prst="flowChartAlternateProcess">
            <a:avLst/>
          </a:prstGeom>
          <a:solidFill>
            <a:srgbClr val="4F81BD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 smtClean="0">
                <a:solidFill>
                  <a:schemeClr val="bg1"/>
                </a:solidFill>
                <a:ea typeface="Microsoft JhengHei Light" panose="020B0304030504040204" pitchFamily="34" charset="-120"/>
                <a:cs typeface="Arial" panose="020B0604020202020204" pitchFamily="34" charset="0"/>
              </a:rPr>
              <a:t>123 tys. zł</a:t>
            </a:r>
            <a:endParaRPr lang="pl-PL" sz="2000" b="1" dirty="0">
              <a:solidFill>
                <a:schemeClr val="bg1"/>
              </a:solidFill>
              <a:ea typeface="Microsoft JhengHei Light" panose="020B03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20" name="pole tekstowe 19"/>
          <p:cNvSpPr txBox="1"/>
          <p:nvPr/>
        </p:nvSpPr>
        <p:spPr>
          <a:xfrm>
            <a:off x="1041578" y="2706759"/>
            <a:ext cx="2722050" cy="442674"/>
          </a:xfrm>
          <a:prstGeom prst="flowChartAlternateProcess">
            <a:avLst/>
          </a:prstGeom>
          <a:solidFill>
            <a:schemeClr val="bg1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pl-PL" sz="2000" b="1" dirty="0" smtClean="0">
                <a:ea typeface="Microsoft JhengHei Light" panose="020B0304030504040204" pitchFamily="34" charset="-120"/>
                <a:cs typeface="Arial" panose="020B0604020202020204" pitchFamily="34" charset="0"/>
              </a:rPr>
              <a:t>szkolenia nauczycieli</a:t>
            </a:r>
            <a:endParaRPr lang="pl-PL" sz="2000" b="1" dirty="0">
              <a:ea typeface="Microsoft JhengHei Light" panose="020B03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21" name="pole tekstowe 20"/>
          <p:cNvSpPr txBox="1"/>
          <p:nvPr/>
        </p:nvSpPr>
        <p:spPr>
          <a:xfrm>
            <a:off x="1187624" y="2270034"/>
            <a:ext cx="2479964" cy="442674"/>
          </a:xfrm>
          <a:prstGeom prst="flowChartAlternateProcess">
            <a:avLst/>
          </a:prstGeom>
          <a:solidFill>
            <a:srgbClr val="4F81BD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 smtClean="0">
                <a:solidFill>
                  <a:schemeClr val="bg1"/>
                </a:solidFill>
                <a:ea typeface="Microsoft JhengHei Light" panose="020B0304030504040204" pitchFamily="34" charset="-120"/>
                <a:cs typeface="Arial" panose="020B0604020202020204" pitchFamily="34" charset="0"/>
              </a:rPr>
              <a:t>252 tys. zł</a:t>
            </a:r>
            <a:endParaRPr lang="pl-PL" sz="2000" b="1" dirty="0">
              <a:solidFill>
                <a:schemeClr val="bg1"/>
              </a:solidFill>
              <a:ea typeface="Microsoft JhengHei Light" panose="020B03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24" name="Obraz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798" y="391541"/>
            <a:ext cx="2189529" cy="1075657"/>
          </a:xfrm>
          <a:prstGeom prst="rect">
            <a:avLst/>
          </a:prstGeom>
        </p:spPr>
      </p:pic>
      <p:cxnSp>
        <p:nvCxnSpPr>
          <p:cNvPr id="3" name="Łącznik prosty ze strzałką 2"/>
          <p:cNvCxnSpPr/>
          <p:nvPr/>
        </p:nvCxnSpPr>
        <p:spPr>
          <a:xfrm>
            <a:off x="7305922" y="2491371"/>
            <a:ext cx="0" cy="572226"/>
          </a:xfrm>
          <a:prstGeom prst="straightConnector1">
            <a:avLst/>
          </a:prstGeom>
          <a:ln w="6350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Łącznik prosty 3"/>
          <p:cNvCxnSpPr/>
          <p:nvPr/>
        </p:nvCxnSpPr>
        <p:spPr>
          <a:xfrm>
            <a:off x="5436096" y="1772816"/>
            <a:ext cx="0" cy="324036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y ze strzałką 6"/>
          <p:cNvCxnSpPr/>
          <p:nvPr/>
        </p:nvCxnSpPr>
        <p:spPr>
          <a:xfrm flipH="1" flipV="1">
            <a:off x="3899990" y="2491371"/>
            <a:ext cx="1536106" cy="36587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Łącznik prosty ze strzałką 17"/>
          <p:cNvCxnSpPr/>
          <p:nvPr/>
        </p:nvCxnSpPr>
        <p:spPr>
          <a:xfrm>
            <a:off x="2555776" y="3284934"/>
            <a:ext cx="0" cy="1728242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Łącznik prosty 21"/>
          <p:cNvCxnSpPr/>
          <p:nvPr/>
        </p:nvCxnSpPr>
        <p:spPr>
          <a:xfrm>
            <a:off x="5436096" y="1799382"/>
            <a:ext cx="360040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Łącznik prosty 28"/>
          <p:cNvCxnSpPr/>
          <p:nvPr/>
        </p:nvCxnSpPr>
        <p:spPr>
          <a:xfrm>
            <a:off x="5436096" y="5013176"/>
            <a:ext cx="288032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643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noFill/>
        </p:spPr>
        <p:txBody>
          <a:bodyPr>
            <a:normAutofit/>
          </a:bodyPr>
          <a:lstStyle/>
          <a:p>
            <a:pPr algn="l"/>
            <a:r>
              <a:rPr lang="pl-PL" sz="2800" b="1" dirty="0" smtClean="0">
                <a:solidFill>
                  <a:srgbClr val="192A62"/>
                </a:solidFill>
              </a:rPr>
              <a:t>Plan pracy - harmonogram</a:t>
            </a:r>
            <a:endParaRPr lang="pl-PL" sz="2800" dirty="0">
              <a:solidFill>
                <a:srgbClr val="192A62"/>
              </a:solidFill>
            </a:endParaRPr>
          </a:p>
        </p:txBody>
      </p:sp>
      <p:sp>
        <p:nvSpPr>
          <p:cNvPr id="8" name="Tytuł 1"/>
          <p:cNvSpPr txBox="1">
            <a:spLocks/>
          </p:cNvSpPr>
          <p:nvPr/>
        </p:nvSpPr>
        <p:spPr>
          <a:xfrm>
            <a:off x="457200" y="1268760"/>
            <a:ext cx="8229600" cy="148878"/>
          </a:xfrm>
          <a:prstGeom prst="rect">
            <a:avLst/>
          </a:prstGeom>
          <a:solidFill>
            <a:srgbClr val="FBCE01"/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pl-PL" sz="2800" dirty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924474873"/>
              </p:ext>
            </p:extLst>
          </p:nvPr>
        </p:nvGraphicFramePr>
        <p:xfrm>
          <a:off x="683568" y="1844824"/>
          <a:ext cx="6096000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Obraz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798" y="391541"/>
            <a:ext cx="2189529" cy="1075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371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noFill/>
        </p:spPr>
        <p:txBody>
          <a:bodyPr>
            <a:normAutofit/>
          </a:bodyPr>
          <a:lstStyle/>
          <a:p>
            <a:pPr algn="l"/>
            <a:r>
              <a:rPr lang="pl-PL" sz="2800" b="1" dirty="0" smtClean="0">
                <a:solidFill>
                  <a:srgbClr val="192A62"/>
                </a:solidFill>
              </a:rPr>
              <a:t>Umowa partnerska</a:t>
            </a:r>
            <a:endParaRPr lang="pl-PL" sz="2800" dirty="0">
              <a:solidFill>
                <a:srgbClr val="192A62"/>
              </a:solidFill>
            </a:endParaRPr>
          </a:p>
        </p:txBody>
      </p:sp>
      <p:sp>
        <p:nvSpPr>
          <p:cNvPr id="8" name="Tytuł 1"/>
          <p:cNvSpPr txBox="1">
            <a:spLocks/>
          </p:cNvSpPr>
          <p:nvPr/>
        </p:nvSpPr>
        <p:spPr>
          <a:xfrm>
            <a:off x="457200" y="1268760"/>
            <a:ext cx="8229600" cy="148878"/>
          </a:xfrm>
          <a:prstGeom prst="rect">
            <a:avLst/>
          </a:prstGeom>
          <a:solidFill>
            <a:srgbClr val="FBCE01"/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pl-PL" sz="2800" dirty="0"/>
          </a:p>
        </p:txBody>
      </p:sp>
      <p:sp>
        <p:nvSpPr>
          <p:cNvPr id="2" name="pole tekstowe 1"/>
          <p:cNvSpPr txBox="1"/>
          <p:nvPr/>
        </p:nvSpPr>
        <p:spPr>
          <a:xfrm>
            <a:off x="442283" y="1700808"/>
            <a:ext cx="814724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/>
              <a:t>Kluczowe zapisy: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dirty="0" smtClean="0"/>
              <a:t>obowiązki Partnera wiodącego – powiatu toruńskiego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dirty="0" smtClean="0"/>
              <a:t>prawa i obowiązki Partnerów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dirty="0" smtClean="0"/>
              <a:t>szkoły biorące udział w realizacji projektu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dirty="0" smtClean="0"/>
              <a:t>sposób przekazywania dofinansowania partnerom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dirty="0" smtClean="0"/>
              <a:t>organizacja wewnętrzna Partnerstwa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dirty="0" smtClean="0"/>
              <a:t>ochrona danych osobowych i obowiązki informacyjne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dirty="0" smtClean="0"/>
              <a:t>przechowywanie dokumentacji </a:t>
            </a:r>
          </a:p>
          <a:p>
            <a:endParaRPr lang="pl-PL" sz="2400" dirty="0" smtClean="0"/>
          </a:p>
          <a:p>
            <a:r>
              <a:rPr lang="pl-PL" sz="2400" dirty="0" smtClean="0"/>
              <a:t>Załączniki: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dirty="0" smtClean="0"/>
              <a:t>pełnomocnictwa dla Partnera wiodącego do reprezentowania Partnerów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dirty="0" smtClean="0"/>
              <a:t>budżet projektu z podziałem na Partnerów</a:t>
            </a:r>
            <a:endParaRPr lang="pl-PL" sz="2400" dirty="0"/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798" y="391541"/>
            <a:ext cx="2189529" cy="1075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181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470</TotalTime>
  <Words>385</Words>
  <Application>Microsoft Office PowerPoint</Application>
  <PresentationFormat>Pokaz na ekranie (4:3)</PresentationFormat>
  <Paragraphs>132</Paragraphs>
  <Slides>11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5" baseType="lpstr">
      <vt:lpstr>Microsoft JhengHei Light</vt:lpstr>
      <vt:lpstr>Arial</vt:lpstr>
      <vt:lpstr>Calibri</vt:lpstr>
      <vt:lpstr>Motyw pakietu Office</vt:lpstr>
      <vt:lpstr>Prezentacja programu PowerPoint</vt:lpstr>
      <vt:lpstr>Partnerstwo po raz piąty !</vt:lpstr>
      <vt:lpstr>Partnerstwo po raz piąty ! – EU-geniusz w świecie 3D</vt:lpstr>
      <vt:lpstr>O projekcie</vt:lpstr>
      <vt:lpstr>Zad. 1 EU-geniusz eksperymentuje z 3D</vt:lpstr>
      <vt:lpstr>Zad. 2 EU-geniusz porusza roboty</vt:lpstr>
      <vt:lpstr>Wydatki w projekcie</vt:lpstr>
      <vt:lpstr>Plan pracy - harmonogram</vt:lpstr>
      <vt:lpstr>Umowa partnerska</vt:lpstr>
      <vt:lpstr>Partnerstwo – podział zadań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Starostwo</dc:creator>
  <cp:lastModifiedBy>Starostwo</cp:lastModifiedBy>
  <cp:revision>79</cp:revision>
  <cp:lastPrinted>2019-04-09T07:26:39Z</cp:lastPrinted>
  <dcterms:created xsi:type="dcterms:W3CDTF">2017-06-21T11:40:30Z</dcterms:created>
  <dcterms:modified xsi:type="dcterms:W3CDTF">2019-04-09T07:29:31Z</dcterms:modified>
</cp:coreProperties>
</file>